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0C4935-0B65-44E9-BA99-057558031C1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8F03A2-3D7C-4CFE-AE01-CB70BB320B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F7FA19-7893-419F-B676-829E79C0C43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7E56DC-E5DE-4F86-B6A6-6C256D5761E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D60EF7-A3CC-4CA3-B2B1-6E868B83594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4644FA-81D8-45FF-8015-F89BD07B33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EF14C3-C863-4CCD-9E13-E073C41B3D1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2D9DC6-2592-44B2-B36D-09BF9753A6C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180EEB-E236-469C-8CF3-592135AB599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DAC174-63C2-45A0-9BE4-E0F864850F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71944A-D45A-4BBD-850E-5A18870DC1F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9A68F8-0EF7-4DA2-A102-0885B72F00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73CA7234-F2A0-45EF-B621-9C4163630BD2}" type="slidenum"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LibreOffice/7.4.7.2$Linux_X86_64 LibreOffice_project/40$Build-2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2024-04-17T14:44:23Z</dcterms:created>
  <dc:creator/>
  <dc:description/>
  <dc:language>es-ES</dc:language>
  <cp:lastModifiedBy/>
  <cp:revision>0</cp:revision>
  <dc:subject/>
  <dc:title/>
</cp:coreProperties>
</file>