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ink/ink1.xml" ContentType="application/inkml+xml"/>
  <Override PartName="/ppt/ink/ink2.xml" ContentType="application/inkml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3"/>
  </p:sldMasterIdLst>
  <p:notesMasterIdLst>
    <p:notesMasterId r:id="rId31"/>
  </p:notesMasterIdLst>
  <p:handoutMasterIdLst>
    <p:handoutMasterId r:id="rId32"/>
  </p:handoutMasterIdLst>
  <p:sldIdLst>
    <p:sldId id="347" r:id="rId4"/>
    <p:sldId id="355" r:id="rId5"/>
    <p:sldId id="443" r:id="rId6"/>
    <p:sldId id="428" r:id="rId7"/>
    <p:sldId id="441" r:id="rId8"/>
    <p:sldId id="455" r:id="rId9"/>
    <p:sldId id="459" r:id="rId10"/>
    <p:sldId id="445" r:id="rId11"/>
    <p:sldId id="436" r:id="rId12"/>
    <p:sldId id="450" r:id="rId13"/>
    <p:sldId id="447" r:id="rId14"/>
    <p:sldId id="323" r:id="rId15"/>
    <p:sldId id="337" r:id="rId16"/>
    <p:sldId id="452" r:id="rId17"/>
    <p:sldId id="453" r:id="rId18"/>
    <p:sldId id="454" r:id="rId19"/>
    <p:sldId id="456" r:id="rId20"/>
    <p:sldId id="345" r:id="rId21"/>
    <p:sldId id="346" r:id="rId22"/>
    <p:sldId id="440" r:id="rId23"/>
    <p:sldId id="458" r:id="rId24"/>
    <p:sldId id="299" r:id="rId25"/>
    <p:sldId id="340" r:id="rId26"/>
    <p:sldId id="341" r:id="rId27"/>
    <p:sldId id="334" r:id="rId28"/>
    <p:sldId id="348" r:id="rId29"/>
    <p:sldId id="342" r:id="rId30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3FA"/>
    <a:srgbClr val="FFFFFF"/>
    <a:srgbClr val="000000"/>
    <a:srgbClr val="CFA173"/>
    <a:srgbClr val="F117F6"/>
    <a:srgbClr val="27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B544F5-2178-CE48-AC94-E27A83A1885B}" v="26" dt="2025-07-17T15:40:44.158"/>
  </p1510:revLst>
</p1510:revInfo>
</file>

<file path=ppt/tableStyles.xml><?xml version="1.0" encoding="utf-8"?>
<a:tblStyleLst xmlns:a="http://schemas.openxmlformats.org/drawingml/2006/main" def="{6E25E649-3F16-4E02-A733-19D2CDBF48F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80" autoAdjust="0"/>
    <p:restoredTop sz="94631" autoAdjust="0"/>
  </p:normalViewPr>
  <p:slideViewPr>
    <p:cSldViewPr snapToGrid="0">
      <p:cViewPr varScale="1">
        <p:scale>
          <a:sx n="96" d="100"/>
          <a:sy n="96" d="100"/>
        </p:scale>
        <p:origin x="176" y="4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1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F3-4B91-887E-C154356EC099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F3-4B91-887E-C154356EC099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F3-4B91-887E-C154356EC099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F3-4B91-887E-C154356EC099}"/>
              </c:ext>
            </c:extLst>
          </c:dPt>
          <c:dLbls>
            <c:delete val="1"/>
          </c:dLbls>
          <c:cat>
            <c:numRef>
              <c:f>Hoja1!$A$2:$A$5</c:f>
              <c:numCache>
                <c:formatCode>General</c:formatCode>
                <c:ptCount val="4"/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2</c:v>
                </c:pt>
                <c:pt idx="1">
                  <c:v>39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4F-4D8C-A595-54A36236A2C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Página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6796-492B-9730-72B269425992}"/>
              </c:ext>
            </c:extLst>
          </c:dPt>
          <c:dPt>
            <c:idx val="1"/>
            <c:bubble3D val="0"/>
            <c:spPr>
              <a:blipFill dpi="0" rotWithShape="1">
                <a:blip xmlns:r="http://schemas.openxmlformats.org/officeDocument/2006/relationships" r:embed="rId3">
                  <a:alphaModFix amt="10000"/>
                </a:blip>
                <a:srcRect/>
                <a:tile tx="0" ty="0" sx="100000" sy="100000" flip="none" algn="tl"/>
              </a:blip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B3DE-40A7-B9C8-A66D72BA4338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6796-492B-9730-72B269425992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6796-492B-9730-72B269425992}"/>
              </c:ext>
            </c:extLst>
          </c:dPt>
          <c:cat>
            <c:numRef>
              <c:f>Hoja1!$A$2:$A$5</c:f>
              <c:numCache>
                <c:formatCode>General</c:formatCode>
                <c:ptCount val="4"/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2</c:v>
                </c:pt>
                <c:pt idx="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DE-40A7-B9C8-A66D72BA43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F3-4B91-887E-C154356EC099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F3-4B91-887E-C154356EC099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F3-4B91-887E-C154356EC099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F3-4B91-887E-C154356EC099}"/>
              </c:ext>
            </c:extLst>
          </c:dPt>
          <c:dLbls>
            <c:delete val="1"/>
          </c:dLbls>
          <c:cat>
            <c:numRef>
              <c:f>Hoja1!$A$2:$A$5</c:f>
              <c:numCache>
                <c:formatCode>General</c:formatCode>
                <c:ptCount val="4"/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2</c:v>
                </c:pt>
                <c:pt idx="1">
                  <c:v>39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4F-4D8C-A595-54A36236A2C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Página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6796-492B-9730-72B269425992}"/>
              </c:ext>
            </c:extLst>
          </c:dPt>
          <c:dPt>
            <c:idx val="1"/>
            <c:bubble3D val="0"/>
            <c:spPr>
              <a:blipFill dpi="0" rotWithShape="1">
                <a:blip xmlns:r="http://schemas.openxmlformats.org/officeDocument/2006/relationships" r:embed="rId3">
                  <a:alphaModFix amt="10000"/>
                </a:blip>
                <a:srcRect/>
                <a:tile tx="0" ty="0" sx="100000" sy="100000" flip="none" algn="tl"/>
              </a:blip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B3DE-40A7-B9C8-A66D72BA4338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6796-492B-9730-72B269425992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6796-492B-9730-72B269425992}"/>
              </c:ext>
            </c:extLst>
          </c:dPt>
          <c:cat>
            <c:numRef>
              <c:f>Hoja1!$A$2:$A$5</c:f>
              <c:numCache>
                <c:formatCode>General</c:formatCode>
                <c:ptCount val="4"/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2</c:v>
                </c:pt>
                <c:pt idx="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DE-40A7-B9C8-A66D72BA43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6D571C-0F37-4D89-BD6D-C66E268328C2}" type="datetime1">
              <a:rPr lang="es-ES" smtClean="0"/>
              <a:t>2/6/26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4:49:01.44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1.786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19764.125"/>
      <inkml:brushProperty name="anchorY" value="-148518.53125"/>
      <inkml:brushProperty name="scaleFactor" value="0.5"/>
    </inkml:brush>
  </inkml:definitions>
  <inkml:trace contextRef="#ctx0" brushRef="#br0">917 191 16709,'-3'-14'0,"-9"6"3459,-7 2-3459,-11 6 1352,-5 0-1352,2 0 718,-2 0-718,4 0 2337,2 0-2337,-5 0 0,-2 0 0,-5 0 0,-4 0 0,-2 0 0,0 0 0,0 0 0,0 0 0,5 0 0,1 3 0,9 5 0,6 7 0,0 8 0,1 4 0,-2 4 0,3 3 0,2 3 0,1 4 0,4 0 0,3-4 0,2 3 0,4-5 0,3-3 0,2 2 0,3-3 0,0 5 0,0 4 0,0 1 0,0 0 0,3-3 0,4-2 0,5-4 0,6-2 0,1-2 0,4-2 0,3-3 0,2-2 0,2 2 0,1-2 0,0-1 0,5 0 0,1-3 0,-1-1 0,4-4 0,-8-4 0,3-5 0,3-3 0,-1 0 0,6 0 0,2 0 0,-2 0 0,3 0 0,0 0 0,1-4 0,-1-7 0,0-14 0,-5-5 0,-4-7 0,0 0 0,-4 0 0,1-7 0,-3-2 0,-4-5 0,-5 4 0,-4 0 0,0-4 0,-5-1 0,-4 1 0,-6 3 0,-3 5 0,4-6 0,0-7 0,0-1 0,0 0 0,-3 4 0,-1 4 0,0 7 0,0 6 0,0 5 0,0 6 0,0 5 0,-2 6 0,-4 7 0,-7 2 0,-5 4 0,-4 1 0,0 0 0,0 3 0,1 2 0,2 2 0,0 2 0,2-3 0,-1 2 0,3 1 0,1-1 0,2 2 0,1-3 0,1 0 0,2 3 0,-1 0 0,0 2 0,-1 1 0,-3-4 0,0-2 0,3-1 0,4 0 0,3-2 0,3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2.807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42036.70313"/>
      <inkml:brushProperty name="anchorY" value="-164162.90625"/>
      <inkml:brushProperty name="scaleFactor" value="0.5"/>
    </inkml:brush>
  </inkml:definitions>
  <inkml:trace contextRef="#ctx0" brushRef="#br0">24 1 24575,'-7'-1'0,"1"14"0,6 17 0,0 26 0,0-6 0,0 6 0,0 13 0,0 3-2924,0 13 0,0 2 2924,0-2 0,0-3 0,0-10 0,0-4-77,0-9 1,0-2 76,0-6 0,0-1 0,0 5 0,0-1 0,0 0 0,0 0-319,0 2 1,0-1 318,-2-2 0,0-2-300,-3 41 300,3-7 0,3 1 0,7-6 3885,1-8-3885,-1 0 0,3-3 0,-2 3 0,0 7 0,0-7 1728,-4-7-1728,0-6 881,2-10-881,-2-2 444,-1-6-444,1-10 0,-2-5 0,0-4 0,0-2 0,1 5 0,1-3 0,-1-1 0,2 1 0,-1-2 0,-1-1 0,-1-2 0,1-3 0,-1-2 0,3 0 0,1 1 0,-1-3 0,0-6 0,-2-14 0,-1 4 0,-3-8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4.399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67976.32813"/>
      <inkml:brushProperty name="anchorY" value="-182838.09375"/>
      <inkml:brushProperty name="scaleFactor" value="0.5"/>
    </inkml:brush>
  </inkml:definitions>
  <inkml:trace contextRef="#ctx0" brushRef="#br0">1062 2774 24575,'-17'-14'0,"4"6"0,-6 2 0,-2 6 0,-4 0 0,-6 0 0,-4 0 0,-10 0 0,1 0 0,-2 0 0,2 0 0,-1 0 0,-9 0 0,-2 3 0,-6 5 0,4 4 0,4 5 0,3-1 0,9 0 0,9 0 0,2 1 0,5 0 0,2-1 0,-3 1 0,3-2 0,4 0 0,1 0 0,4-1 0,0 4 0,1 0 0,1-1 0,3-2 0,3-3 0,1 3 0,1 5 0,1 3 0,0 2 0,3 2 0,0 0 0,1 4 0,0 4 0,0 1 0,0-4 0,0-1 0,3-2 0,6 0 0,8 3 0,12-3 0,5-6 0,6-2 0,1-4 0,-4-1 0,2 0 0,-6-4 0,2-1 0,-1-4 0,2-3 0,3 0 0,-1-3 0,2-1 0,-2 0 0,-1 0 0,3 0 0,-3 0 0,-1-3 0,-5-5 0,-1-6 0,0-6 0,3-4 0,-1-7 0,-3-5 0,-3-4 0,-4-5 0,-1-7 0,-3-10 0,0-11 0,-1 1 0,-4-1 0,-5-5-1138,-4-15 1138,-3 37 0,0-2 0,-1-5 0,1-2 0,-1-5 0,0-2 0,0-4 0,0-2-908,0-11 1,0-4 907,-1 23 0,-1-2 0,-1-1-881,-2-6 0,-1-2 1,-2-1 880,-2-4 0,-1-1 0,-2 2 0,-1 4 0,-1 3 0,-1 1 0,1 8 0,-1 1 0,0 2-666,-5-22 1,-2 3 665,3 9 0,-2 0 0,1-1 0,0 1 0,0 5 0,1 3 238,2 8 1,-1 4-239,-11-30 1454,6 27-1454,3 16 2749,5 14-2749,3 10 1790,1 6-1790,0 7 456,-1 3-456,-1-1 0,2 6 0,5 3 0,3 3 0,4 11 0,0-11 0,0 5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5.994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92927.21875"/>
      <inkml:brushProperty name="anchorY" value="-195138.1875"/>
      <inkml:brushProperty name="scaleFactor" value="0.5"/>
    </inkml:brush>
  </inkml:definitions>
  <inkml:trace contextRef="#ctx0" brushRef="#br0">1 1151 24575,'16'0'0,"5"0"0,8-3 0,7-13 0,9-10 0,-3-4 0,5-6 0,17-20 0,-15 7 0,-12 12 0,-1-3 0,13-23 0,5 1 0,-9-2 0,-8 4 0,-6 5 0,-5 0 0,-3 10 0,-4 2 0,-1-1 0,-4 3 0,3-5 0,-4 4 0,-4 3 0,-4 3 0,-4 7 0,-1 1 0,0 5 0,0 6 0,0 1 0,0 4 0,0 0 0,-2 0 0,-8 4 0,-4 4 0,-8 3 0,0 1 0,0-1 0,-4 1 0,3 0 0,-4 3 0,1 3 0,-2 6 0,-2 8 0,-1 3 0,-1 3 0,4-3 0,0-2 0,1-2 0,4-1 0,2 0 0,4 1 0,5 0 0,2 0 0,1 6 0,2 1 0,1 5 0,2 4 0,0 1 0,3 5 0,1 0 0,0-1 0,0-1 0,0-3 0,0 3 0,0 1 0,2 2 0,5 3 0,8-3 0,7-4 0,5-1 0,3-6 0,5-3 0,0-6 0,3-5 0,10-2 0,9-3 0,15-2 0,11-4-554,-32-5 1,1-1 553,1 1 0,1-1 0,3 0 0,2 0 0,8 0 0,2 0 0,-2-2 0,0-1 0,-1-1 0,-1-3 0,-2-3 0,-3-4 0,-10-2 0,-2-3 0,3-5 0,0-2 0,2-3 0,0-2 0,-1-2 0,0-2 0,0-1 0,-1-1 0,-5 3 0,-1 0-141,-2 0 0,-1 1 141,28-23 0,-13 9 0,-18 9 0,-11 12 0,-9 6 1090,-3 4-1090,0 3 74,-8 1 1,-2 5 0,-7 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7.499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223777.15625"/>
      <inkml:brushProperty name="anchorY" value="-211426.67188"/>
      <inkml:brushProperty name="scaleFactor" value="0.5"/>
    </inkml:brush>
  </inkml:definitions>
  <inkml:trace contextRef="#ctx0" brushRef="#br0">4 1616 24575,'-4'-7'0,"26"17"0,1 8 0,15 12 0,-1 7 0,-8-2 0,1-1 0,-3-3 0,-6-7 0,3 4 0,-2-4 0,-2-2 0,-2 1 0,-4-5 0,-2 2 0,0-2 0,-1-2 0,0 5 0,0 1 0,-3-3 0,3 3 0,0-2 0,1 2 0,2 0 0,0-3 0,-2-4 0,-2-3 0,-1 0 0,-1 0 0,3 2 0,3-2 0,-9-7 0,-16-16 0,-14-18 0,-17-14 0,-17-20 0,4 1 0,-4-7 0,7 0 0,13 5 0,-1-9 0,10 2 0,9 0 0,9 2 0,7 1 0,4-1 0,1 1 0,0-9 0,0-4-769,0-19 769,0 46 0,0 0 0,2 1 0,0 0 0,2-2 0,1 1 0,9-44 0,5 1 0,0 8-3,-1 9 3,0 12 0,-1 15 0,4 8 0,3 10 0,4 2 0,3-2 768,4 6-768,2 3 4,0 5-4,-1 3 0,-5 2 0,0 4 0,-4 5 0,-4 3 0,-3 4 0,-4 0 0,-1 0 0,0 0 0,-1 0 0,-3 3 0,-4 2 0,-3 5 0,-4-4 0,0-1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9.745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254580.125"/>
      <inkml:brushProperty name="anchorY" value="-225497.10938"/>
      <inkml:brushProperty name="scaleFactor" value="0.5"/>
    </inkml:brush>
  </inkml:definitions>
  <inkml:trace contextRef="#ctx0" brushRef="#br0">85 102 24575,'-6'-15'0,"-1"0"0,-3 2 0,-2 2 0,4 2 0,-1 2 0,3 1 0,0 0 0,0-1 0,-1 1 0,3 2 0,1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2:04.295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0"/>
      <inkml:brushProperty name="anchorY" value="0"/>
      <inkml:brushProperty name="scaleFactor" value="0.5"/>
    </inkml:brush>
  </inkml:definitions>
  <inkml:trace contextRef="#ctx0" brushRef="#br0">1660 4017 24575,'59'7'0,"-5"-3"0,7-2 0,18-2 0,8 0-1801,-9 0 1,5 0 0,5 0 1800,-4 0 0,4 0 0,4 0 0,3 0-1063,-2 0 0,4 0 1,2 0-1,3 0 1,0 0 1062,-8 0 0,0 0 0,2 0 0,2 0 0,1 0 0,4 0-239,-14-1 1,3 1 0,2-1-1,2 0 1,0 0 0,1 0 0,1-1-1,-1-1 239,-5 0 0,2 0 0,0-1 0,0 0 0,1 0 0,0-1 0,0 1 0,-1-1 0,0 0-290,-4 0 1,1 0 0,-1 0 0,-1-1 0,1 1-1,0-1 1,-1-1 0,2 1 0,0-2 289,3 0 0,0-1 0,2 0 0,-1 0 0,1-1 0,-1 0 0,0-1 0,-2-1 0,0 1-145,4-3 0,0 1 0,-2-2 0,0 0 0,-1 0 0,0-1 0,0 0 0,0 0 145,-2 0 0,0 0 0,0-1 0,-1 1 0,0-1 0,1-1 0,0 1 0,0-1 0,5-1 0,1-1 0,1 0 0,0 0 0,-1-1 0,0 1 0,-2-1 0,-1 1 0,4-1 0,-1 0 0,-1 0 0,-1 0 0,-1 0 0,-1 0 0,0-1 0,-5 1 0,-1 1 0,0-1 0,-1 0 0,0-1 0,-1 0 0,1 0 0,-1-2 0,0 0 0,0 0 0,0-1 0,-1 0 0,0-1 0,-1 1 0,12-4 0,-1-1 0,-1 0 0,0 0 0,2-1 0,0 0 0,-8 2 0,1 0 0,1-1 0,1 0 0,-1 0 0,0 0 0,-1 0 0,-1 2 0,-1-1 0,0 0 0,0 0 0,0 1 0,0 0 0,0 0 0,-2 1 0,1 0 0,0 1 0,0-1 0,0 1 0,-1 0 0,0-1 0,-1 0 0,0 1 0,0-1 0,-1 0 0,0 0 0,-2 1 0,-1 1 0,4-2 0,-1 1 0,-2 1 0,0-1 0,-2 1 0,0-1 53,9-3 0,-1-1 0,-1 0 0,-1 0 0,-2 0-53,12-5 0,-1-1 0,-3 1 0,-2 1 0,-14 5 0,-3 0 0,-2 1 0,0 0 0,12-6 0,-2 0 0,-2 1 0,-6 2 0,-3 0 0,-3 2 834,11-6 1,-4 2-835,0-1 0,-4 2 1474,-10 5 1,-7 2-1475,0 0 3632,-14 6-3632,-21 10 6246,-38 4-6246,-41 13 0,-2 9 0,-11 7-1661,3 1 0,-6 4 0,-4 3 1661,6 0 0,-4 2 0,-3 3 0,-3 0 0,5-3 0,-4 2 0,-2 1 0,-2 0 0,-1 1-760,7-3 1,-2 1-1,-1 1 1,-1-1-1,0 1 1,0-1 759,2-1 0,0 1 0,0-1 0,0 0 0,-1 0 0,1 0-515,0 0 1,-1 0 0,1-1-1,-1 1 1,1 0 0,-1 0 514,2-1 0,-1 1 0,0 0 0,1 0 0,0-1 0,1 0-295,4-3 0,1 0 1,0 0-1,1 0 1,-1 0-1,0 0 295,-3 2 0,0 0 0,0 0 0,0 0 0,1 0 0,3-1 0,-7 2 0,3 0 0,0-1 0,3 0 0,3-2 0,-4 2 0,2 0 0,3-2 0,2 0 381,-13 6 1,2-1-1,4-2-381,14-5 0,3-3 0,1 1 1075,-25 10 0,4-1-1075,9-4 0,7-3 3842,-7 3-3842,104-51 0,39-23 0,22-12-193,-23 12 0,7-3 1,3-4-1,2 0 193,-8 4 0,2-2 0,1-1 0,2-2 0,0 0 0,-4 2 0,1-2 0,1 0 0,1-2 0,0 1 0,-1-1-393,0 1 1,0 0-1,-1-1 1,1 0-1,0 0 1,1-1 392,2-1 0,0-1 0,0 0 0,1 0 0,0-1 0,0 0-336,-9 6 1,0-1-1,1-1 1,-1 1 0,0-1-1,0 1 1,-1 0 335,8-6 0,0-1 0,0 1 0,-1 0 0,-1 0 0,-1 1-246,-5 4 0,1-1 0,-2 1 0,-1 0 0,-1 1 0,-1 0 246,2-2 0,-1 0 0,-1 0 0,-3 2 0,-1 2 0,4-4 0,-1 2 0,-3 1 0,-4 3 0,2-2 0,-5 2 0,-2 1 386,15-12 0,-8 4-386,4-9 2684,-35 27-2684,-21 18 4015,-31 12-4015,-60 6 0,4 11 0,-15 7-360,14-1 0,-9 4 0,-7 3 0,-2 2 360,14-4 0,-3 2 0,-3 2 0,-2 1 0,-3 0 0,-1 2-191,10-3 1,-3 1 0,-1 1 0,-1 1 0,-2 0 0,-1 1 0,1 0 0,0 0 190,6-3 0,-1 2 0,0-1 0,-1 1 0,0 0 0,1 0 0,0 0 0,0 0 0,1 0-380,-5 2 1,0 0 0,1 0 0,0 0 0,0 0-1,1 0 1,-1 1 0,0 0 379,-1 1 0,-1-1 0,1 1 0,-1 0 0,0 1 0,1 0 0,-1 0 0,0 0-226,10-3 1,-1 1-1,1-1 1,-1 1 0,1 1-1,-1-1 1,1 0 0,-1 1-1,1-1 226,-1 1 0,1 0 0,-1-1 0,1 1 0,-1 0 0,1 0 0,-1 0 0,1 1 0,-1-1 0,0 1 0,-1 0 0,-1 1 0,1-1 0,0 1 0,0-1 0,2 0 0,1 0 0,2-1 0,-9 4 0,0 0 0,3 0 0,0-1 0,2 0 0,2-1 0,1-1 0,-2 1 0,2-1 0,1 0 0,1-1 0,2-1 0,0 1 0,-10 4 0,1-1 0,1 1 0,2-2 0,3 0 286,-1 1 1,2 0-1,3-1 1,1-1-287,-15 8 0,3-1 0,7-2 0,-6 6 0,11-3 0,25-12 0,7-3 0,-2 6 2596,41-15-2596,66-8 0,3-12 0,14-8 88,-9-1 0,8-5 0,6-2 0,4-2-88,-11 2 0,3-2 0,3-1 0,3-2 0,2-1 0,1 0 0,0-2 0,4-2 0,1-1 0,1-1 0,2 0 0,0 0 0,1-1 0,-8 3 0,2 0 0,0-1 0,1 1 0,0-2 0,0 1 0,1 0 0,-1 0-224,1 0 0,1-1 0,0 1 1,-1-1-1,1 1 0,1-1 1,-1 0-1,1 0 224,-9 2 0,1 1 0,0-2 0,0 1 0,0 0 0,0 0 0,0 0 0,-2 0 0,-1 1-265,3 0 0,-1 0 0,0 0 0,-2 1 0,1-1 0,-2 1 0,1 0 0,-1-1 265,11-4 0,0 0 0,0 0 0,-1 0 0,-1 0 0,-3 1 0,-3 1 27,14-5 1,-4 0 0,-3 2 0,-3 0 0,-3 2-28,1 0 0,-4 1 0,-2 1 0,-1-1 160,-1 1 0,0-2 0,-2 2 0,-4 0-160,7-1 0,-3 0 0,-2 1 427,2-1 0,-1 0 0,-5 1-427,12-7 0,-8 2 1570,-23 9 1,-8 1-1571,7-4 3661,-32 13-3661,-70 18 0,-34 16 0,20 6 0,-5 8 0,-10 3-278,11-8 1,-6 1 0,-6 2-1,-4 2 1,-1 2 0,0 3 277,9-2 0,-1 2 0,-2 3 0,-1 1 0,-1 2 0,-2 1 0,-2 0 0,-2 2-211,11-7 0,-2 1 0,-1 1 0,-2 1 1,-1 0-1,-1 1 0,-1 1 0,0 0 1,-2 1-1,0 0 0,-1 1 211,9-5 0,-1 0 0,-1 0 0,0 2 0,-1-1 0,-1 1 0,-1 1 0,0-1 0,0 1 0,-1 1 0,-1 0 0,1 0 0,-2 0 0,1 1-190,3-2 0,-1 1 1,0-1-1,-1 2 1,0-1-1,-1 1 0,0 0 1,0 1-1,-1 0 1,0 0-1,0 0 0,-1 0 1,0 1-1,1-1 1,-1 1-1,0 0 190,5-4 0,1 1 0,-2 0 0,1 1 0,0-1 0,-1 1 0,0-1 0,0 1 0,-1 0 0,1 1 0,-1-1 0,1 0 0,-1 1 0,1-1 0,-1 1 0,1-1 0,-1 1 0,1 0-113,-1 0 0,-1 1 0,1 0 1,-2 0-1,1 0 0,0 0 1,0 1-1,-1-1 0,1 1 1,0-1-1,0 1 0,1-1 1,0 0-1,1 0 0,0-1 1,0 1-1,1-1 0,1-1 113,-8 6 0,1-1 0,0 1 0,0-1 0,1 0 0,1-1 0,0 1 0,0-1 0,1 0 0,0 0 0,1 0 0,0-1 0,1 0 0,0 0 0,1-1 0,-6 4 0,0 0 0,1-1 0,0 1 0,0-1 0,1 0 0,1-1 0,1 0 0,0-1 0,2 0 0,0-1 0,2-1 0,1-1 0,-7 5 0,1-1 0,1-1 0,2 0 0,1-1 0,0-2 0,3 0 0,0 0 0,3-2 0,0-1 0,-12 8 0,3-2 0,2-2 0,2 0 0,0-1 0,2-1 0,0 0 0,-5 3 0,1 0 0,1-1 0,1-1 0,3-2 0,3-1 161,-14 9 1,5-4 0,2 0-1,0 0-161,2 1 0,0 0 0,1 0 0,2-1 0,6-5 0,2 0 0,2-1 0,1-1 0,-9 7 0,2-1 0,5-3 0,-6 6 0,11-5 2349,0 10-2349,115-29 0,11-27 0,21-12 0,5-3 0,-4 0 0,5-2 0,5-4 0,4-1 0,-12 1 0,3-2 0,4-2 0,2-2 0,3-1 0,2-1 0,-21 4 0,2-1 0,1 0 0,2-2 0,1-1 0,2-1 0,2 0 0,2-2 0,3 0 0,-12 3 0,2-1 0,2-1 0,2-1 0,1 0 0,1-1 0,2-1 0,1 0 0,0 0 0,1 0 0,1-1 0,0 1 0,0-1-61,-10 4 1,1 0-1,0 0 1,1-1 0,0 0-1,1 1 1,1-2 0,0 1-1,1 0 1,0-1 0,0 0-1,1 0 1,1 0 0,-1 0-1,1 0 1,1-1 60,-9 4 0,0-1 0,1 0 0,1 0 0,-1-1 0,2 1 0,-1-1 0,1 1 0,1-1 0,-1 0 0,1 0 0,0 0 0,0 0 0,0-1 0,1 1 0,-1-1 0,0 1 0,1-1 0,-1 0-102,0 1 1,0-1-1,0 0 1,1 0-1,0 0 1,1 0 0,-1-1-1,1 1 1,0-1-1,0 0 1,0 0 0,-1 1-1,0-1 1,0 1-1,-1-1 1,0 1-1,-1 0 1,-1 0 0,0 0-1,-2 0 102,7-2 0,-2 1 0,0 0 0,-2-1 0,1 1 0,-2 1 0,1-1 0,-2 0 0,1 0 0,-1 1 0,0-1 0,0 0 0,0 0 0,1 0 0,-1 0 0,0 0 0,1-1 0,-1 1 0,1-1 0,0 1 0,0-1 0,0 0 0,0 0 0,0 0 0,0 0 0,0 0 0,-1 0 0,0 0 0,0 0 0,-1 0 0,0 0 0,-1 0 0,-1 1 0,0-1 0,11-4 0,-1 0 0,0 0 0,0 0 0,-1 0 0,0 1 0,-1-1 0,-1 0 0,-1 1 0,0 0 0,-1 0 0,-1 1 0,-2 0 0,-1 0 0,9-3 0,-2 1 0,-2 0 0,-1 1 0,-1 0 0,-1 0 0,0 0 0,-1 1 0,0-1 0,0 0 0,0 0 0,6-2 0,1-1 0,0 0 0,0 0 0,-1 0 0,-1 1 0,-2-1 0,-1 2 0,-4 0 0,-2 2 0,10-6 0,-2 1 0,-3 1 0,-3 0 0,-3 1 0,-1 1 0,-4 1 0,9-5 0,-4 1 0,-4 0 0,0 1 0,-1 1 171,-2 1 1,-1 0 0,0 0-1,-3 2 1,-3 0-172,20-10 0,-5 1 0,0-1 0,2-2 0,0-1 0,-6 2 0,-16 9 0,-5 1 0,-4 1 1147,7-7 1,-8 2-1148,13-17 3590,-30 20-3590,-26 17 5369,-25 13-5369,-32 20 0,-2 8 0,-12 6-625,-9 5 1,-10 5 0,-6 3 624,17-9 0,-4 2 0,-3 2 0,-4 0 0,-2 0-649,8-3 1,-4 0 0,-1 1 0,-3 0 0,-1 1-1,-2 1 1,-1 0 648,7-3 0,-1 1 0,-2 1 0,-2 0 0,0 0 0,-1 0 0,1 1 0,-1-1 0,2-1-406,-10 5 0,0-1 1,0-1-1,0 1 1,0 0-1,0 0 0,-1-1 1,1 1 405,8-3 0,0 0 0,-1 0 0,0 0 0,0 0 0,1-1 0,0 1 0,2-2 0,1 0-310,-13 5 0,2-1 0,0 0 0,2-1 0,1-1 0,2-1 0,1-1 310,0 0 0,2-2 0,2-1 0,1 0 0,0-1 0,-1 1 0,-1 0 0,-1 1 0,0 0 0,0-1 0,3-1 0,2 0 0,-2-1 0,3 0 0,2-2 0,0 1 0,-1 0 0,1 0 0,-1 1 0,1-1 0,1 0 0,1-1 130,-11 3 1,2 0-1,1-2 1,4-2-131,-8 1 0,4-2 0,2-1 699,9-3 0,2 0 0,5-3-699,-4 1 0,7-4 0,-14-2 0,65-38 0,34-10 0,21-7 0,16-10 0,14-7 0,8-5 0,-23 19 0,4-3 0,4-2 0,3-2 0,2-2 0,2-1 0,-3 3 0,3-2 0,2-1 0,3-2 0,1-1 0,0-1 0,1 0 0,-1 0 0,-11 8 0,1-1 0,1-1 0,1 0 0,-1-1 0,1 0 0,0 0 0,-1-1 0,0 1 0,-1 1-129,5-6 1,1 0 0,-1 0 0,0 0 0,-1 0 0,0 0 0,0 0 0,0 0 0,-1 1 128,-2 1 0,0 0 0,-1 0 0,0 1 0,0-1 0,-1 1 0,0 0 0,0 1 0,-1 0-219,4-4 0,-1 1 0,0 1 0,-1-1 0,0 1 0,-1 1 0,0 0 0,-1 1 219,5-3 0,-1 0 0,0 0 0,-1 2 0,-1 0 0,0 0 0,-1 1 0,7-5 0,0 0 0,-1 1 0,-1 1 0,-2 2 0,-2 1 0,0 0 0,-2 1 0,-2 1 0,-2 3 0,-4 2 162,16-14 0,-5 5 0,-3 2-162,-10 8 0,-2 3 0,-6 3 1134,1 0 1,-11 5-1135,-11-3 0,-103 50 0,12 9 0,-11 8 0,-9 5 0,6-2 0,-6 4 0,-6 3 0,-6 4 0,-5 2 0,25-10 0,-4 3 0,-3 1 0,-3 2 0,-3 2 0,-2 0 0,-1 2 0,-2 0 0,-2 1 0,0 0 0,12-6 0,-2 1 0,-2 1 0,-1 1 0,-2 1 0,0 0 0,-2 0 0,-1 1 0,0 0 0,0 0 0,-1 1 0,0-1 0,0 1 0,1-1 0,5-2 0,0 0 0,-1 0 0,0 1 0,0 0 0,-1 0 0,0 0 0,-1 0 0,1 0 0,-1 1 0,0-1 0,1 1 0,-1-1 0,0 0 0,1 1 0,0-1-46,0 0 1,1 0-1,-1 0 1,0 1 0,0-1-1,0 0 1,0 1 0,0-1-1,0 0 1,1 1 0,-1-1-1,0 0 1,1 0 0,-1 0-1,1 0 1,-1-1 45,2 0 0,0 0 0,0 0 0,-1 0 0,1 0 0,0-1 0,0 1 0,0 0 0,0-1 0,0 0 0,1 1 0,0-1 0,0 0 0,0 0 0,2-1 0,-1 1-145,-6 2 0,1 0 0,1 0 0,0 0 0,1-1 0,0 0 0,0 1 1,0-1-1,0 0 0,0 0 0,0 1 0,-1-1 0,0 1 0,-2 0 145,4-1 0,-1 0 0,-1 0 0,0 1 0,1-1 0,-2 1 0,1-1 0,0 1 0,-1 0 0,0-1 0,0 1 0,0 0 0,0-1 0,0 1 0,0-1 0,4-1 0,0 0 0,-1 0 0,0 0 0,0 0 0,-1 0 0,0 0 0,1 0 0,0 0 0,0-1 0,0 1 0,1-1 0,1 0 0,1 0 0,1-1 0,0 0 0,-7 3 0,1 0 0,0 0 0,1-1 0,1 0 0,1 0 0,0 0 0,1-1 0,0 0 0,0 1 0,0-1 0,0 0 0,0 0 0,-4 2 0,-1-1 0,1 1 0,-1 0 0,1 0 0,1-1 0,-1 1 0,2-2 0,0 1 0,1-1 0,1 0 0,2-1 0,-6 2 0,0 0 0,1-1 0,1 0 0,1 0 0,1-1 0,2-1 0,1 0 0,1 0 0,3-2 0,-15 7 0,3 0 0,3-2 0,1 0 0,1-1 0,2-1 0,0 1 0,-5 2 0,0-1 0,1 0 0,3-1 0,2-1 0,4 0 225,-15 7 0,4-1 0,5-1 1,5-2-226,2 1 0,6-2 0,4-1 0,-19 10 0,10-3 1237,30-14 1,9-3-1238,11 3 3700,54-14-3700,58-8 0,5-18 0,16-9 0,-34 5 0,5-2 0,4-2 0,6-3 0,-8 0 0,5-2 0,3-2 0,4-1 0,2-1 0,2 0-252,-9 2 0,2-1 1,3-1-1,1 0 1,3-1-1,2 0 1,2-2-1,3 0 252,-16 5 0,2-1 0,1 0 0,3-1 0,1-1 0,1 1 0,2-2 0,1 1 0,1-1 0,1-1 0,1 1 0,1-1-190,-13 3 0,1 0 1,1 0-1,2 0 1,0-1-1,2-1 0,0 1 1,0-1-1,2 0 1,-1 0-1,1 0 0,0 0 1,0 0-1,0-1 1,-1 1-1,0 1 190,-3 0 0,1 0 0,-1 0 0,1 0 0,0 0 0,0 0 0,1 0 0,-1-1 0,1 1 0,-1 0 0,1-1 0,0 1 0,-1 0 0,1-1 0,-1 0 0,0 1 0,0-1-120,1 0 1,-1 0 0,1 0-1,0-1 1,0 1 0,1-1-1,-1 0 1,0 1 0,0-1-1,0 0 1,-1 1 0,-1-1-1,0 1 1,0 0 0,-2 0 0,0 0-1,-2 0 120,9-2 0,-1 0 0,0 1 0,-2-1 0,0 0 0,-1 1 0,-1 0 0,0 0 0,0 0 0,-1 0 0,0 0 0,-1 0 0,0 0 0,0 0 0,1-1 0,-1 1 0,0 0 0,-1 0 0,0 0 0,-1 0 0,0 0 0,0 0 0,0 0 0,0 0 0,0 0 0,0-1 0,1 0 0,2 0 0,0-1 0,0 1 0,0-1 0,0 0 0,1-1 0,-1 1 0,0 0 0,0-1 0,1 1 0,-1 0 0,-1-1 0,1 1 0,-1 0 0,0 0 0,0 0 0,0-1 0,0 1 0,0 0 0,0-1 0,-1 1 0,0 0 0,0 0 0,-1 0 0,-1 0 0,0 0 0,2-1 0,0 1 0,0 0 0,-1-1 0,0 1 0,0 0 0,-1 0 0,-1 0 0,-1 0 0,0 1 0,-2-1 0,0 1 0,5-3 0,0 0 0,-1 0 0,-1 1 0,-1-1 0,-1 1 0,-1 0 0,-1 0 0,-1 0 0,-2 0 0,9-4 0,-1 1 0,-2 0 0,0 0 0,-3 1 0,0-1 0,-2 0 0,-1 1 0,13-8 0,-2 1 0,-1 0 0,-2-1 0,-1 1 0,0 0 0,-3 1 0,0-1 0,-1 1 0,-1 0 0,-2 0 0,-4 2 70,0-1 0,-3 1 0,-2 1 0,-3 0 0,-3 2-70,17-13 0,-5 2 0,-5 1 507,-13 7 0,-5 1 0,-2 0-507,10-12 0,-4 1 1382,-1 1 0,-4 0-1382,-7 5 0,-4 1 0,17-18 4324,-28 19-4324,-17 17 4932,-13 13-4932,-13 7 2054,-5 5-2054,0 5 439,0 3-439,7 3 0,2 2 0,-4 17 0,9-18 0,-6 10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3T05:16:25.303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0"/>
      <inkml:brushProperty name="anchorY" value="0"/>
      <inkml:brushProperty name="scaleFactor" value="0.5"/>
    </inkml:brush>
  </inkml:definitions>
  <inkml:trace contextRef="#ctx0" brushRef="#br0">875 1142 24575,'0'-8'0,"0"-1"0,0-3 0,0-1 0,0 0 0,-3-1 0,-1 0 0,1 0 0,0 0 0,-1-3 0,0-1 0,-3-4 0,-1 0 0,1 4 0,0 1 0,3 4 0,-2-2 0,3 0 0,-3-1 0,0-2 0,-1 0 0,-2-3 0,-2-1 0,0 1 0,1-5 0,-1 0 0,-1-1 0,-2 2 0,0-1 0,-1 3 0,4-2 0,0-1 0,-3 3 0,-2-3 0,0 4 0,-1-1 0,2 2 0,0-1 0,-2 0 0,5 2 0,-1-2 0,-2 3 0,-3-4 0,-1 3 0,1 4 0,3 1 0,1 3 0,0-1 0,0 2 0,1 1 0,-1-1 0,0 3 0,3-2 0,1 3 0,0 3 0,2-2 0,-1 2 0,-1-3 0,0 0 0,-4 3 0,3-1 0,2 2 0,3-2 0,1-1 0,-5 1 0,0 1 0,-4 3 0,1 0 0,0 1 0,1 0 0,-1 0 0,1 0 0,0 0 0,-1 0 0,4 2 0,-1 2 0,4 1 0,2 4 0,1 0 0,3 3 0,0 0 0,0 1 0,0 0 0,0 0 0,0 0 0,0 1 0,0-1 0,0 0 0,0 0 0,2-2 0,1 3 0,1 1 0,1 2 0,-1 0 0,0-2 0,1-3 0,2-3 0,3-5 0,0 0 0,-1 3 0,-3 5 0,0 2 0,3 2 0,-3-1 0,3-4 0,-2-1 0,-3-5 0,0-6 0,-4-7 0,-2-7 0,-1-1 0,-4-2 0,-2-3 0,-2-4 0,-3-4 0,-2-5 0,-2-2 0,-2-3 0,-1-2 0,2 5 0,3 4 0,1 6 0,4 3 0,0 4 0,4 2 0,3 4 0,1 1 0,5 2 0,4 4 0,3 3 0,3 2 0,1 1 0,0 0 0,0 0 0,4 0 0,4 0 0,5 0 0,4 0 0,3 0 0,2 0 0,0 0 0,-1 0 0,-4 0 0,0 0 0,1 0 0,-4 0 0,0 0 0,-4 0 0,-3 0 0,-1 0 0,-4 0 0,0 0 0,-1 0 0,-6 0 0,-2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11.964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70526.09375"/>
      <inkml:brushProperty name="anchorY" value="-83978.51563"/>
      <inkml:brushProperty name="scaleFactor" value="0.5"/>
    </inkml:brush>
  </inkml:definitions>
  <inkml:trace contextRef="#ctx0" brushRef="#br0">30 8 24575,'-5'0'0,"0"0"0,0-1 0,2 1 0,-1-1 0,2 1 0,0-2 0,1 1 0,-1 0 0,2 0 0,-1 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8:57.607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23181.28906"/>
      <inkml:brushProperty name="anchorY" value="-24749.08594"/>
      <inkml:brushProperty name="scaleFactor" value="0.5"/>
    </inkml:brush>
  </inkml:definitions>
  <inkml:trace contextRef="#ctx0" brushRef="#br0">126 54 24575,'0'-9'0,"0"4"0,0-4 0,0 4 0,0 1 0,0-1 0,0 1 0,0 0 0,-1 0 0,0 2 0,-2 0 0,-2 2 0,0-1 0,1 1 0,-1 0 0,0 0 0,0 0 0,1 0 0,1 0 0,0 0 0,-1 0 0,0 0 0,1 0 0,0 0 0,0 1 0,-1 2 0,1 0 0,-1 2 0,1 0 0,-1 0 0,-1 2 0,0 0 0,0 0 0,-1 0 0,0 0 0,1 1 0,1-1 0,1 0 0,0 0 0,1-2 0,1 0 0,0 0 0,1 0 0,0 0 0,0 1 0,0-1 0,1 0 0,2 0 0,2-1 0,1-1 0,0 0 0,1-1 0,0 0 0,1 0 0,-1-1 0,1-1 0,-1 0 0,0 0 0,-1-1 0,0-2 0,0-1 0,-1-2 0,0-1 0,0 0 0,0-1 0,0-1 0,0 1 0,0-1 0,-1 0 0,1 0 0,-1 1 0,-1 2 0,-1 1 0,0 3 0,0 0 0,0 1 0,1 1 0,-1 2 0,0 2 0,0 4 0,0 1 0,1 0 0,1 1 0,3 1 0,1 2 0,3 2 0,2 0 0,1 0 0,1-1 0,0-1 0,1-2 0,-1-1 0,-1-3 0,0-2 0,-1 0 0,1-2 0,-2-1 0,-1-1 0,-3-1 0,-2 1 0,-1-3 0,-2 0 0,-1-1 0,0-1 0,0 0 0,-2 2 0,0-1 0,0 1 0,0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4:49:01.44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8:58.307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26672.3418"/>
      <inkml:brushProperty name="anchorY" value="-30461.29492"/>
      <inkml:brushProperty name="scaleFactor" value="0.5"/>
    </inkml:brush>
  </inkml:definitions>
  <inkml:trace contextRef="#ctx0" brushRef="#br0">0 1 24575,'0'2'0,"0"4"0,0 13 0,0 5 0,0 6 0,2 5 0,2 3 0,0-2 0,0-5 0,-2-6 0,-2-8 0,0 1 0,0-4 0,0 0 0,0-1 0,0-1 0,0-1 0,0-1 0,0-3 0,0 0 0,0-1 0,0-1 0,0 0 0,0-1 0,0 0 0,0-3 0,0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8:59.406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30144.6875"/>
      <inkml:brushProperty name="anchorY" value="-36462.71875"/>
      <inkml:brushProperty name="scaleFactor" value="0.5"/>
    </inkml:brush>
  </inkml:definitions>
  <inkml:trace contextRef="#ctx0" brushRef="#br0">1 3 24575,'10'-2'0,"3"1"0,5 1 0,1 0 0,-3 0 0,1 0 0,-1 0 0,0 0 0,0 0 0,-5 0 0,-3 0 0,0 0 0,-2 0 0,-1 0 0,0 0 0,-2 0 0,0 1 0,-1 0 0,0 1 0,-2 1 0,1 2 0,-1 0 0,0 1 0,0 0 0,0 1 0,0-1 0,0 0 0,-1 0 0,0 0 0,-2 1 0,0 1 0,-1-1 0,0 1 0,0 0 0,-1-1 0,0-1 0,1-2 0,0 1 0,0-1 0,0 1 0,-1-1 0,-1 1 0,0 0 0,-1-1 0,0 1 0,-1-1 0,1 1 0,1-1 0,2-2 0,0 1 0,0-2 0,2 1 0,-1-2 0,0 1 0,1-1 0,-1 0 0,2 0 0,0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00.835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33648.72656"/>
      <inkml:brushProperty name="anchorY" value="-42113.88281"/>
      <inkml:brushProperty name="scaleFactor" value="0.5"/>
    </inkml:brush>
  </inkml:definitions>
  <inkml:trace contextRef="#ctx0" brushRef="#br0">49 1 24575,'-6'0'0,"1"0"0,2 0 0,0 1 0,-1 2 0,0 1 0,0 2 0,0 0 0,0 0 0,1-1 0,0 1 0,1-1 0,1 0 0,0 0 0,0-1 0,1 1 0,0-1 0,0 1 0,0-1 0,0 1 0,0 0 0,0 1 0,0 1 0,0 0 0,0 0 0,2 0 0,0 0 0,3 1 0,-1-2 0,2 1 0,-1 0 0,2-2 0,-1 1 0,1 0 0,0-1 0,0-1 0,0 0 0,0-2 0,1-1 0,-1 0 0,1-1 0,0 0 0,1 0 0,2 0 0,0 0 0,0-1 0,0-1 0,0-3 0,-1-1 0,-1 0 0,-1-2 0,-1 0 0,-2 1 0,0-1 0,-1 1 0,-1-1 0,0 1 0,-1 0 0,-2 1 0,1 2 0,-1 0 0,0 0 0,0 1 0,-1 0 0,0-1 0,-2 1 0,-1-1 0,-2 0 0,0-1 0,0 1 0,-1-1 0,0 0 0,-1 1 0,0-1 0,0 1 0,1 1 0,0 0 0,0 1 0,0 1 0,0 0 0,2 0 0,0 1 0,1 0 0,0 0 0,1 0 0,1 0 0,0 0 0,0 0 0,0 0 0,1 1 0,-1 0 0,2 0 0,-1 0 0,1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01.648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37620.61328"/>
      <inkml:brushProperty name="anchorY" value="-47604.91797"/>
      <inkml:brushProperty name="scaleFactor" value="0.5"/>
    </inkml:brush>
  </inkml:definitions>
  <inkml:trace contextRef="#ctx0" brushRef="#br0">1 0 24575,'3'1'0,"3"0"0,5-1 0,-1 0 0,2 0 0,0 0 0,-1 0 0,1 0 0,1 0 0,-3 0 0,0 0 0,-1 0 0,-3 0 0,-2 0 0,-1 0 0,-1 0 0,-1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02.482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42065.23438"/>
      <inkml:brushProperty name="anchorY" value="-53165.19922"/>
      <inkml:brushProperty name="scaleFactor" value="0.5"/>
    </inkml:brush>
  </inkml:definitions>
  <inkml:trace contextRef="#ctx0" brushRef="#br0">4 1 24575,'0'11'0,"0"4"0,0 7 0,0 7 0,0 6 0,0-3 0,0 7 0,0 4 0,0-5 0,0-1 0,0-13 0,0-3 0,0 5 0,0-3 0,0-2 0,0-2 0,0-5 0,0-2 0,0-3 0,0-3 0,0-1 0,0-2 0,0-1 0,-1 0 0,0-2 0,0 1 0,0-2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03.720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44231.61328"/>
      <inkml:brushProperty name="anchorY" value="-56612.57031"/>
      <inkml:brushProperty name="scaleFactor" value="0.5"/>
    </inkml:brush>
  </inkml:definitions>
  <inkml:trace contextRef="#ctx0" brushRef="#br0">0 3 24575,'5'-2'0,"-2"1"0,3 1 0,2 0 0,1 0 0,4 0 0,1 0 0,-2 0 0,-1 0 0,-4 0 0,1 0 0,0 0 0,1 0 0,1 0 0,1 0 0,-1 0 0,1 0 0,0 2 0,-2 0 0,-2 0 0,-1 2 0,0-1 0,-1 0 0,-1 1 0,0 0 0,0 0 0,0-1 0,-1 1 0,0-1 0,-1 0 0,0 0 0,-2-1 0,0 1 0,0 0 0,0-1 0,0 2 0,-1-1 0,-1 1 0,-1 0 0,-2 0 0,-1 1 0,-1 0 0,1 1 0,-3 1 0,-1 1 0,-1 0 0,-1 2 0,-1-1 0,0 1 0,0-1 0,2-2 0,2-1 0,0-3 0,3 1 0,1-3 0,1 1 0,0-2 0,-1 0 0,1 0 0,1 0 0,0 0 0,1 0 0,0 0 0,1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04.977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48971.92578"/>
      <inkml:brushProperty name="anchorY" value="-62281.89063"/>
      <inkml:brushProperty name="scaleFactor" value="0.5"/>
    </inkml:brush>
  </inkml:definitions>
  <inkml:trace contextRef="#ctx0" brushRef="#br0">73 98 24575,'-1'0'0,"3"0"0,1-2 0,3-1 0,0-4 0,-1 0 0,0 0 0,-1-2 0,0 0 0,0 0 0,-1-1 0,0 3 0,-2 0 0,0 2 0,-1 0 0,0 1 0,0 2 0,-2 0 0,-1 1 0,-1 0 0,-1 1 0,0 0 0,0 0 0,0 0 0,0 0 0,-1 0 0,1 0 0,0 0 0,0 0 0,0 2 0,-1 0 0,1 1 0,1 1 0,-1 1 0,1-1 0,1 0 0,0 1 0,0-1 0,1 0 0,0 0 0,0 0 0,-1 0 0,1 0 0,-1 2 0,0-1 0,1 0 0,0-1 0,0-1 0,0 0 0,2 1 0,-1-1 0,1 0 0,0 0 0,0 1 0,0 1 0,2-1 0,3 2 0,3 0 0,3-1 0,2 0 0,1-1 0,0-1 0,3-1 0,1 2 0,1-1 0,1-1 0,-1-1 0,-2-1 0,-2 0 0,-2 0 0,-3 0 0,-2-2 0,-3 1 0,-2-2 0,-1 1 0,-1 1 0,0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06.690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54246.91797"/>
      <inkml:brushProperty name="anchorY" value="-67855.05469"/>
      <inkml:brushProperty name="scaleFactor" value="0.5"/>
    </inkml:brush>
  </inkml:definitions>
  <inkml:trace contextRef="#ctx0" brushRef="#br0">0 99 24575,'0'4'0,"0"1"0,0-1 0,0 0 0,0-1 0,1-1 0,0 0 0,1 1 0,0-1 0,1 1 0,0 0 0,-1-1 0,1 1 0,-1-1 0,0 1 0,0-1 0,-1 0 0,0 0 0,-1 0 0,1 0 0,0 0 0,-1 0 0,1 0 0,0 0 0,0-1 0,0 0 0,-2-4 0,1-2 0,-2-4 0,1 1 0,-1-1 0,0 0 0,1 0 0,0-1 0,1 1 0,0 0 0,0 0 0,0 2 0,0 1 0,0 1 0,0 1 0,0 1 0,0 0 0,0 1 0,0-2 0,0 1 0,1 0 0,1 0 0,0 0 0,1-1 0,-1 2 0,0-1 0,0 2 0,0 0 0,0-1 0,1 1 0,1 0 0,0-1 0,1 0 0,0 0 0,1 0 0,-2 1 0,1-1 0,-2 1 0,0 0 0,0 1 0,-1 0 0,0 0 0,0 0 0,1 0 0,-1 0 0,-1 1 0,-1 0 0,0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07.665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59595.32422"/>
      <inkml:brushProperty name="anchorY" value="-73238.60156"/>
      <inkml:brushProperty name="scaleFactor" value="0.5"/>
    </inkml:brush>
  </inkml:definitions>
  <inkml:trace contextRef="#ctx0" brushRef="#br0">1 1 24575,'0'5'0,"0"3"0,0 2 0,0 1 0,0 4 0,0-4 0,0 2 0,0-5 0,0-1 0,-1-3 0,1-1 0,1-1 0,2-2 0,0 0 0,1 0 0,0 0 0,0 0 0,0 0 0,0-1 0,0 0 0,0-1 0,-1-1 0,-1 1 0,-1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08.220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65071.68359"/>
      <inkml:brushProperty name="anchorY" value="-78728.53125"/>
      <inkml:brushProperty name="scaleFactor" value="0.5"/>
    </inkml:brush>
  </inkml:definitions>
  <inkml:trace contextRef="#ctx0" brushRef="#br0">0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2.269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0"/>
      <inkml:brushProperty name="anchorY" value="0"/>
      <inkml:brushProperty name="scaleFactor" value="0.5"/>
    </inkml:brush>
  </inkml:definitions>
  <inkml:trace contextRef="#ctx0" brushRef="#br0">14 1 24575,'-11'28'0,"8"34"0,12-1 0,7 8 0,0-7 0,5 3 0,4 4-2033,6 4 0,4 3 1,3 5-1,2 3 2033,-7-14 0,2 4 0,1 2 0,1 1 0,0 1 0,0-1-634,1 4 1,1 1-1,0 0 1,0 1 0,0 1-1,-1 0 634,2 2 0,0 2 0,0 0 0,0 0 0,-1 0 0,-1-1-240,-3-4 1,0 0 0,-1 0 0,-1-1 0,-1-1-1,-1-1 240,1 5 0,-1-1 0,-1-1 0,0-1 0,1 2-432,0 2 0,0 0 0,1 0 0,-2 0 0,0-1 432,-3-6 0,-1-1 0,0 0 0,-1-1 0,-1 0-90,5 15 0,0 0 0,-2-1 0,1 2 90,-6-17 0,1 2 0,-1 0 0,0-1 0,0-1 0,2 15 0,0-2 0,-1 0 0,0-1 206,-1-5 1,-1 0-1,0-2 1,-1-1-207,3 18 0,-2-2 0,-1-3 0,-2-13 0,-3-2 0,0-3 0,0 24 0,-1-5 972,0-10 0,-1-2-972,0-6 0,1-1 0,-2 1 0,2-2 0,-1-4 0,0-2 0,-3-8 0,-1-3 3211,6 30-3211,-5-30 4112,-5-20-4112,-2-16 0,-2-12 0,-1-3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8:49.990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0"/>
      <inkml:brushProperty name="anchorY" value="0"/>
      <inkml:brushProperty name="scaleFactor" value="0.5"/>
    </inkml:brush>
  </inkml:definitions>
  <inkml:trace contextRef="#ctx0" brushRef="#br0">0 558 24575,'26'-30'0,"-9"8"0,18-20 0,-13 11 0,2-5 0,-4-1 0,-3 1 0,-3 0 0,-4 0 0,-2 2 0,-2 2 0,-4 6 0,-1 6 0,-1 1 0,0 1 0,0-2 0,0 3 0,-2 1 0,0 3 0,-3 2 0,-3 3 0,1 1 0,0 2 0,0 2 0,1 1 0,0 1 0,1 1 0,1 0 0,0 0 0,2 1 0,-1 1 0,1 3 0,1 4 0,-1 4 0,1 0 0,-1 2 0,0 5 0,-1 3 0,0 8 0,1 5 0,1 7 0,1 7 0,0 7 0,-1 3 0,1 2 0,3-3 0,1-8 0,4-4 0,3-3 0,2-3 0,0 0 0,1-3 0,1-5 0,1-1 0,0-7 0,-1-4 0,0-4 0,-2-5 0,2 1 0,-1-4 0,-2-2 0,2-1 0,-3-2 0,1-1 0,-1 0 0,-1 0 0,0-2 0,-1 0 0,-1-1 0,-2 0 0,-2 0 0,-1 0 0,0 0 0,-1-1 0,-1 1 0,0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8:51.590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3954.96973"/>
      <inkml:brushProperty name="anchorY" value="-4923.83398"/>
      <inkml:brushProperty name="scaleFactor" value="0.5"/>
    </inkml:brush>
  </inkml:definitions>
  <inkml:trace contextRef="#ctx0" brushRef="#br0">5 2 24575,'-2'-1'0,"0"1"0,1 1 0,1 3 0,0 0 0,0 1 0,0 1 0,0 1 0,0 1 0,0-1 0,0 1 0,0-1 0,0 0 0,0 1 0,0 0 0,0 1 0,0-1 0,1 1 0,0 0 0,1 0 0,2 0 0,0-1 0,0 0 0,1-1 0,0-1 0,0 0 0,2 1 0,-1-1 0,1-2 0,-1 0 0,0-2 0,0 0 0,-2-2 0,0 0 0,0 0 0,0 0 0,0 0 0,0 0 0,0 0 0,0-3 0,-1-1 0,1-1 0,-2-2 0,1 0 0,0-1 0,-1 1 0,0 0 0,0-1 0,-2 1 0,1 0 0,-1 0 0,0 1 0,0 0 0,0 2 0,0-1 0,0 1 0,0 0 0,0 1 0,0-1 0,-1 1 0,1 0 0,-1 0 0,-1 0 0,1 2 0,0 0 0,0 2 0,1 1 0,0 3 0,0 1 0,0 2 0,0 1 0,2 0 0,0 0 0,2-1 0,2 2 0,1-1 0,1 1 0,1-1 0,1 0 0,2 0 0,0 0 0,0-2 0,0 0 0,0-1 0,-1-1 0,-1-2 0,1 0 0,0 1 0,-1-2 0,0 0 0,-2-1 0,-1-1 0,-1 0 0,-1 0 0,-1 0 0,0-2 0,-2-1 0,1-1 0,-1 0 0,1 0 0,-1 1 0,-1-1 0,0 1 0,-1 1 0,0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8:53.161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8341.81641"/>
      <inkml:brushProperty name="anchorY" value="-9863.6875"/>
      <inkml:brushProperty name="scaleFactor" value="0.5"/>
    </inkml:brush>
  </inkml:definitions>
  <inkml:trace contextRef="#ctx0" brushRef="#br0">5 0 24575,'0'7'0,"0"2"0,0 3 0,0 2 0,0 3 0,0 0 0,0 1 0,-1 1 0,0-1 0,0-3 0,0-1 0,1-1 0,0 3 0,2 0 0,-1 0 0,2 0 0,-1-2 0,0 1 0,1-1 0,-1 0 0,0-1 0,-1-2 0,0-2 0,-1-1 0,1-1 0,0 0 0,-1-2 0,0-1 0,0-2 0,1-1 0,0-3 0,0-2 0,0-1 0,1-2 0,0 0 0,1 0 0,0-1 0,0 2 0,1-1 0,2 0 0,0 1 0,2-2 0,1 0 0,1 1 0,0-1 0,1 2 0,1 0 0,0 0 0,-1 2 0,0 0 0,-1 0 0,0 1 0,0 0 0,1 1 0,-1 1 0,-1 1 0,0 0 0,-3 0 0,0-1 0,-2 1 0,0 0 0,0 1 0,-1 0 0,1 0 0,-1 2 0,0 1 0,0 0 0,0 1 0,0 0 0,-1 1 0,0-1 0,0 0 0,-1 0 0,0 0 0,-1 1 0,0 2 0,1 0 0,-1-1 0,0 1 0,0 0 0,0 0 0,-1 0 0,-1 1 0,-1-2 0,0-1 0,-1 0 0,0 0 0,0 0 0,0-1 0,-1 0 0,0 0 0,1-2 0,-2 0 0,0-1 0,1 1 0,-2-1 0,-1 0 0,-1-1 0,-3 1 0,-2 0 0,0 0 0,-2 0 0,0 0 0,0-1 0,2 1 0,0-1 0,2 0 0,2-1 0,0 0 0,1 0 0,1 0 0,0 0 0,3 0 0,1 0 0,0 0 0,3 0 0,0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8:54.357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12693.73047"/>
      <inkml:brushProperty name="anchorY" value="-14772.39746"/>
      <inkml:brushProperty name="scaleFactor" value="0.5"/>
    </inkml:brush>
  </inkml:definitions>
  <inkml:trace contextRef="#ctx0" brushRef="#br0">8 129 24575,'5'0'0,"3"0"0,1 0 0,6 0 0,2 0 0,7-2 0,-1-1 0,-2-2 0,-4-1 0,-7 1 0,0 0 0,-2-1 0,0 0 0,-1 0 0,-3-1 0,-1 0 0,-2 1 0,0 0 0,0 2 0,-1 0 0,0 2 0,0-1 0,0 1 0,-1-1 0,-1 1 0,-2 0 0,-2 0 0,-2 0 0,-2-2 0,0 0 0,-1-1 0,2 1 0,0 0 0,1 1 0,1 0 0,-1 0 0,1 2 0,1 0 0,1 0 0,0 1 0,1 0 0,-1 0 0,1 0 0,0 1 0,-1 2 0,-1 2 0,-2 2 0,-1 1 0,1 0 0,0 2 0,1 0 0,1 0 0,1 0 0,2 0 0,2-1 0,0-1 0,1 2 0,0 0 0,0 3 0,1 0 0,3 1 0,3 3 0,3-2 0,3 2 0,1-2 0,0-2 0,4 2 0,0-3 0,3 0 0,1-1 0,2-3 0,3-1 0,3-1 0,1-3 0,-4-1 0,-2-2 0,-5 0 0,-3-2 0,-3-1 0,-3-2 0,-2-2 0,-1 1 0,-3 0 0,-1 2 0,-2 2 0,-1 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8:55.632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17834.88086"/>
      <inkml:brushProperty name="anchorY" value="-19735.98828"/>
      <inkml:brushProperty name="scaleFactor" value="0.5"/>
    </inkml:brush>
  </inkml:definitions>
  <inkml:trace contextRef="#ctx0" brushRef="#br0">36 175 24575,'-1'-5'0,"0"-1"0,3-2 0,1-2 0,3-2 0,0-1 0,-2-1 0,-2 2 0,-1 0 0,-1 1 0,0 2 0,0 0 0,0 2 0,0-1 0,0 1 0,0 0 0,0 0 0,0 2 0,-1 1 0,-1 0 0,-1 3 0,0-1 0,0 1 0,-1 1 0,0 0 0,-1 0 0,1 0 0,1 0 0,-1 1 0,1 1 0,-1 1 0,1 2 0,0 2 0,0 1 0,0 3 0,2 0 0,0 5 0,1 1 0,0 4 0,0 4 0,0 0 0,0 7 0,0 6 0,1 5 0,2 7 0,5-1 0,2-5 0,3-7 0,0-6 0,1-7 0,-2-4 0,-2-6 0,1-2 0,0-3 0,0 1 0,0-3 0,0 1 0,-3-2 0,0 0 0,-2-2 0,-1 0 0,-1 0 0,0-2 0,-2 0 0,1-1 0,-1 1 0,1-2 0,-1 0 0,0-1 0,0-2 0,0-2 0,-1 0 0,2-1 0,-1 0 0,1 0 0,0-2 0,1 1 0,1 0 0,-2 1 0,1 0 0,-2 2 0,1 1 0,-1 0 0,-1 1 0,0 1 0,-2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32.407"/>
    </inkml:context>
    <inkml:brush xml:id="br0">
      <inkml:brushProperty name="width" value="0.025" units="cm"/>
      <inkml:brushProperty name="height" value="0.025" units="cm"/>
      <inkml:brushProperty name="color" value="#FF4E00"/>
      <inkml:brushProperty name="inkEffects" value="rainbow"/>
      <inkml:brushProperty name="anchorX" value="-72096.50781"/>
      <inkml:brushProperty name="anchorY" value="-86199.25781"/>
      <inkml:brushProperty name="scaleFactor" value="0.5"/>
    </inkml:brush>
  </inkml:definitions>
  <inkml:trace contextRef="#ctx0" brushRef="#br0">2476 2779 24575,'67'0'0,"-26"-3"0,47-6 0,-43-7 0,1-14 0,-3-10 0,-3-4 0,-1-6 0,-7-3 0,1-7 0,-1 0 0,-4-5 0,2-2 0,-1-2 0,1-12 0,-3-2 0,-2-3 0,-4 0 0,-5 1 0,-6 7 0,-5 1 0,-3 9 0,2 3 0,1-1 0,-1 3 0,-2-8 0,-1 5 0,-1-1 0,0-5 0,0-1 0,0-11 0,-4 0 0,-6 1 0,-5 10 0,-6 7 0,0 4 0,0 3 0,2-1 0,0 8 0,-2 6 0,0 10 0,1 11 0,-3 5 0,4 4 0,-1 1 0,-3-2 0,-4-1 0,-7 0 0,-7 0 0,-4 0 0,-4 0 0,-9 0 0,-2-1 0,-6 4 0,-3 2 0,9 1 0,-1 3 0,2 1 0,-3 0 0,-8 2 0,0 0 0,-3 2 0,5 3 0,-4 0 0,0 1 0,5 0 0,3-1 0,12 1 0,11 0 0,0 0 0,-1 0 0,-2 0 0,0 0 0,2-3 0,-1-1 0,-2-1 0,-2 1 0,4 3 0,5 1 0,-1 0 0,2 0 0,-5 0 0,-1 0 0,2 0 0,-1 0 0,2 0 0,1 0 0,1 0 0,6 0 0,0 4 0,4 0 0,0 3 0,0 2 0,3-1 0,-3 3 0,0 0 0,3 1 0,-3 0 0,0 0 0,3-1 0,1 1 0,5-1 0,0-2 0,-1 0 0,-5 1 0,-2 4 0,1 1 0,-1 1 0,-1 0 0,-2 0 0,2 0 0,0-1 0,6 1 0,5 0 0,-2 1 0,1 3 0,-1 0 0,3 3 0,2 4 0,5-2 0,0 2 0,1 1 0,3 1 0,-2 7 0,2-3 0,0 0 0,1 2 0,4-1 0,0 3 0,0 4 0,0-2 0,0-1 0,0 4 0,0-3 0,0-1 0,0-2 0,2-8 0,4-1 0,4-2 0,4-1 0,1 4 0,1 0 0,0 4 0,1 1 0,-1-4 0,-1-2 0,1 0 0,-2-2 0,-1 2 0,1 0 0,0 1 0,2 4 0,0 4 0,1 2 0,0 1 0,3-2 0,0-4 0,1 0 0,-4-5 0,-3-1 0,0 1 0,2 0 0,4 4 0,0 0 0,3 0 0,-2 1 0,0 0 0,2 0 0,-2-1 0,-1 0 0,-2-4 0,-5-4 0,3-1 0,1-2 0,3 3 0,-1 0 0,-3-4 0,-1 0 0,0-5 0,0 0 0,-2-4 0,0-1 0,0-4 0,0-2 0,1-2 0,-2-1 0,0-1 0,0 2 0,1 2 0,1-1 0,1 3 0,-1-2 0,1 3 0,4 4 0,8 1 0,10 4 0,3-1 0,4 0 0,5 0 0,9 1 0,14 3 0,3 3 0,9 3 0,2 0 0,0 4 0,-2-4 0,-13-1 0,-12-4 0,-9-4 0,-5-5 0,1-2 0,-1-3 0,-6-5 0,-9 0 0,-4-1 0,-2 0 0,-3 0 0,-3 0 0,-3 0 0,-2 0 0,-3-3 0,-4 2 0,-3-1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9:45.266"/>
    </inkml:context>
    <inkml:brush xml:id="br0">
      <inkml:brushProperty name="width" value="0.05" units="cm"/>
      <inkml:brushProperty name="height" value="0.05" units="cm"/>
      <inkml:brushProperty name="color" value="#FF4E00"/>
      <inkml:brushProperty name="inkEffects" value="rainbow"/>
      <inkml:brushProperty name="anchorX" value="-90338.40625"/>
      <inkml:brushProperty name="anchorY" value="-108745.76563"/>
      <inkml:brushProperty name="scaleFactor" value="0.5"/>
    </inkml:brush>
  </inkml:definitions>
  <inkml:trace contextRef="#ctx0" brushRef="#br0">14 1 24575,'-9'0'0,"4"0"0,12 0 0,16 0 0,21 0 0,20 8 0,2 7 0,4 14 0,-4 4 0,-12 0 0,4 7 0,-4 1 0,7 12 0,4 1 0,-1 0 0,0 0 0,-9 0 0,-2-2 0,-7-2 0,-6-6 0,-3-2 0,-9-3 0,-3-6 0,-3-1 0,-1-7 0,2 3 0,-2-3 0,-1-4 0,-7-1 0,-2-5 0,-9-3 0,-15-5 0,-5-3 0,-15-4 0,4 0 0,-3 0 0,-1-4 0,0-3 0,0-1 0,0-4 0,1 4 0,0 0 0,4 0 0,0 1 0,4-2 0,-1 1 0,1 1 0,-1-1 0,1 0 0,4 0 0,-3-3 0,3 3 0,0 0 0,3 0 0,5 4 0,-1-2 0,0 3 0,-1-1 0,-1 1 0,0-1 0,0 0 0,6 0 0,8 1 0,12 3 0,11 0 0,15 0 0,2 2 0,3 5 0,-2 1 0,-8 2 0,3 2 0,-2-3 0,5 3 0,0 0 0,-1 1 0,-2-1 0,0-1 0,3-1 0,4 1 0,5 1 0,-2 0 0,2 1 0,-3-3 0,-4 2 0,-7 0 0,-9-4 0,-7 0 0,-5-3 0,1-2 0,-3 3 0,1 1 0,-2 0 0,-4 3 0,-2 0 0,-3 3 0,0-6 0,0-9 0,0-13 0,0-14 0,0-8 0,0-5 0,0-4 0,0-2 0,0-3 0,0 4 0,0 6 0,0 7 0,0 5 0,0 0 0,-2 2 0,-2 3 0,0 3 0,1 1 0,2 1 0,1-1 0,0 3 0,0 5 0,0-1 0,0 0 0,0-1 0,0 5 0,0 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2.269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0"/>
      <inkml:brushProperty name="anchorY" value="0"/>
      <inkml:brushProperty name="scaleFactor" value="0.5"/>
    </inkml:brush>
  </inkml:definitions>
  <inkml:trace contextRef="#ctx0" brushRef="#br0">14 1 24575,'-11'28'0,"8"34"0,12-1 0,7 8 0,0-7 0,5 3 0,4 4-2033,6 4 0,4 3 1,3 5-1,2 3 2033,-7-14 0,2 4 0,1 2 0,1 1 0,0 1 0,0-1-634,1 4 1,1 1-1,0 0 1,0 1 0,0 1-1,-1 0 634,2 2 0,0 2 0,0 0 0,0 0 0,-1 0 0,-1-1-240,-3-4 1,0 0 0,-1 0 0,-1-1 0,-1-1-1,-1-1 240,1 5 0,-1-1 0,-1-1 0,0-1 0,1 2-432,0 2 0,0 0 0,1 0 0,-2 0 0,0-1 432,-3-6 0,-1-1 0,0 0 0,-1-1 0,-1 0-90,5 15 0,0 0 0,-2-1 0,1 2 90,-6-17 0,1 2 0,-1 0 0,0-1 0,0-1 0,2 15 0,0-2 0,-1 0 0,0-1 206,-1-5 1,-1 0-1,0-2 1,-1-1-207,3 18 0,-2-2 0,-1-3 0,-2-13 0,-3-2 0,0-3 0,0 24 0,-1-5 972,0-10 0,-1-2-972,0-6 0,1-1 0,-2 1 0,2-2 0,-1-4 0,0-2 0,-3-8 0,-1-3 3211,6 30-3211,-5-30 4112,-5-20-4112,-2-16 0,-2-12 0,-1-3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3.666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2299.68262"/>
      <inkml:brushProperty name="anchorY" value="-24848.62695"/>
      <inkml:brushProperty name="scaleFactor" value="0.5"/>
    </inkml:brush>
  </inkml:definitions>
  <inkml:trace contextRef="#ctx0" brushRef="#br0">14 721 24575,'-7'-19'0,"3"2"0,1-4 0,3 3 0,0 0 0,7-4 0,4 5 0,22 0 0,14 1 0,12-2 0,11-4 0,-7-2 0,19-5-805,12-2 805,-45 15 0,1-1 0,5-3 0,0 0 0,-1 0 0,1-1 0,2-1 0,3 0 0,3-1 0,2-1 0,-3 2 0,1 0 0,-2 0 0,1 1-3170,-4 1 0,-2 2 3170,-7 3 0,-1 2 0,44-10-227,-12 7 227,-2 2 0,3 3 0,-5 4 0,-1 5 0,-4 2 0,-2-1 0,6 1 0,-4 7 0,2 10 0,-7 9 0,-6 14 0,3 5 0,-6 6 0,-3 3 0,-15-2 0,-9 5 537,-6 1-537,-5 5 0,-4 11 0,-10-14 0,-1 3 5940,0 25-5940,-4-19 0,0 0 0,0 19 0,0-37 0,0 1 0,0 1 0,0 0 0,0-2 0,0 1 0,-1-1 0,-2 1 0,-10 45 0,-15-7 0,-10-8 0,-9-7 0,1-7 0,-10 5 0,22-35 0,-4 1 0,-4 2 0,-3 1 0,-5 3 0,-3 0-546,-2 0 0,-3-1 546,-1 0 0,-3-2 0,-4-1 0,-2-2 0,-4 2 0,0-1 0,7-7 0,2-2 0,1 0 0,2-2 0,10-4 0,2-2 0,-39 12-333,0 1 333,13-10 0,2-1 0,16-7 0,10 0 507,10-5-507,11-4 361,5-5 0,12-3 0,1-1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4.836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23106.02148"/>
      <inkml:brushProperty name="anchorY" value="-45820.43359"/>
      <inkml:brushProperty name="scaleFactor" value="0.5"/>
    </inkml:brush>
  </inkml:definitions>
  <inkml:trace contextRef="#ctx0" brushRef="#br0">0 0 24575,'30'43'0,"-2"-4"0,3 7 0,4 14 0,2 5 0,8 20 0,2 4-1959,-13-27 0,0 2 0,1 1 1959,1 6 0,0 0 0,1 1 0,1 2 0,2 0 0,-1 0 0,-1-2 0,0 1 0,-1 1 0,0 3 0,-1 2 0,-2-1-636,-2-2 0,-2 0 0,0 1 636,2 3 0,0 1 0,-2-1 0,-3-2 0,-2-1 0,0-2 87,-2-9 0,-1-3 0,-2-1-87,7 26 0,-3-2 0,-3-5 0,0 0 0,-2-6 0,0-2 0,1 1 0,-1-3 0,0-9 0,-1-5 0,10 37-589,-8-17 589,-4-11 2233,-1-14-2233,2-5 3048,-4-8-3048,-4-8 1840,-5-6-1840,-3-6 232,-1-13 0,0 0 0,0-8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3.666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2299.68262"/>
      <inkml:brushProperty name="anchorY" value="-24848.62695"/>
      <inkml:brushProperty name="scaleFactor" value="0.5"/>
    </inkml:brush>
  </inkml:definitions>
  <inkml:trace contextRef="#ctx0" brushRef="#br0">14 721 24575,'-7'-19'0,"3"2"0,1-4 0,3 3 0,0 0 0,7-4 0,4 5 0,22 0 0,14 1 0,12-2 0,11-4 0,-7-2 0,19-5-805,12-2 805,-45 15 0,1-1 0,5-3 0,0 0 0,-1 0 0,1-1 0,2-1 0,3 0 0,3-1 0,2-1 0,-3 2 0,1 0 0,-2 0 0,1 1-3170,-4 1 0,-2 2 3170,-7 3 0,-1 2 0,44-10-227,-12 7 227,-2 2 0,3 3 0,-5 4 0,-1 5 0,-4 2 0,-2-1 0,6 1 0,-4 7 0,2 10 0,-7 9 0,-6 14 0,3 5 0,-6 6 0,-3 3 0,-15-2 0,-9 5 537,-6 1-537,-5 5 0,-4 11 0,-10-14 0,-1 3 5940,0 25-5940,-4-19 0,0 0 0,0 19 0,0-37 0,0 1 0,0 1 0,0 0 0,0-2 0,0 1 0,-1-1 0,-2 1 0,-10 45 0,-15-7 0,-10-8 0,-9-7 0,1-7 0,-10 5 0,22-35 0,-4 1 0,-4 2 0,-3 1 0,-5 3 0,-3 0-546,-2 0 0,-3-1 546,-1 0 0,-3-2 0,-4-1 0,-2-2 0,-4 2 0,0-1 0,7-7 0,2-2 0,1 0 0,2-2 0,10-4 0,2-2 0,-39 12-333,0 1 333,13-10 0,2-1 0,16-7 0,10 0 507,10-5-507,11-4 361,5-5 0,12-3 0,1-1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6.411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37389.47266"/>
      <inkml:brushProperty name="anchorY" value="-67802.04688"/>
      <inkml:brushProperty name="scaleFactor" value="0.5"/>
    </inkml:brush>
  </inkml:definitions>
  <inkml:trace contextRef="#ctx0" brushRef="#br0">1326 28 24575,'-2'-14'0,"-5"7"0,-11 0 0,-17 7 0,-14 0 0,-8 0 0,-21 0 0,1 0 0,-2 0 0,-8 0 0,7 0 0,-8 0 0,13 0 0,16 0 0,11 0 0,3 0 0,1 0 0,6 0 0,0 0 0,7 0 0,-2 3 0,2 8 0,3 12 0,0 9 0,3 2 0,1 4 0,2 5 0,-2 11 0,1 7 0,3 5 0,5 2 0,4 8 0,6 6 0,4 0 0,0 2 0,1-12 0,6-6 0,7-3 0,17-7 0,15 1 0,12-4 0,5-5 0,3-4 0,4-4 0,2-3 0,3-5-6784,-2-3 6784,-8-4 0,-5-6 0,-5-7 0,-3-3 0,1-4 0,-3-3 0,-6-2 6784,-9-3-6784,-6-11 0,-3-10 0,-4-12 0,-3-6 0,-4-1 0,-2-10 0,-1-6 0,-1-5 0,-4-3 0,-1-1 0,-4 2 0,0-3 0,-1 0 0,0 4 0,0 9 0,0 8 0,0 8 0,0 3 0,0 1 0,0 6 0,0 4 0,0 6 0,0 13 0,0 38 0,3 11 0,5 35 0,16 9-1629,-2-32 1,4-1 1628,0-3 0,3-1-413,4 2 0,3-4 413,-4-7 0,2-3-348,36 27 348,-28-27 0,2-2 0,-1-3 0,3-3 0,3 3 0,1-2 0,-2-4 0,0-2 0,0-4 0,1-1 0,-1-2 0,0-3 0,42 3 0,-9-6 0,-17-7 0,-14-4 0,-6 0 3034,-2-2-3034,-6-5 961,-6-6-961,-8-7 436,-6-3-436,0-3 0,-1 3 0,0 4 0,-4-3 0,-3 6 0,-2-1 0,-3 7 0,-1 5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7.362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54635.91797"/>
      <inkml:brushProperty name="anchorY" value="-89503.61719"/>
      <inkml:brushProperty name="scaleFactor" value="0.5"/>
    </inkml:brush>
  </inkml:definitions>
  <inkml:trace contextRef="#ctx0" brushRef="#br0">101 0 24575,'-27'56'0,"7"-10"0,4 3 0,6 4 0,2-4 0,0 21 0,4-4 0,0-1 0,2 5 0,2-12 0,0 1 0,-1 9 0,1-2 0,0 3 0,4 2 0,5-11 0,13 0 0,13-1 0,8 3 0,6 5 0,7 0 0,2-4 0,4-4 0,3-5 0,1-6 0,3-11 0,-4-11 0,2-6 0,1-4 0,3-3 0,13-2-872,13-5 872,-43-5 0,1 0 0,6 0 0,0-2 0,1-3 0,-1-4 0,-1-8 0,-1-4 0,-2-2 0,-3-4 0,-1-6 0,-3-2 0,-4 3 0,-3 0 0,31-27 0,0-7 0,-11 4-81,-4-1 81,-14 6 0,-14 11 0,-8 7 0,-6 11 0,-5 7 0,-5 12 0,-3 4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8.637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74370.53125"/>
      <inkml:brushProperty name="anchorY" value="-109746.875"/>
      <inkml:brushProperty name="scaleFactor" value="0.5"/>
    </inkml:brush>
  </inkml:definitions>
  <inkml:trace contextRef="#ctx0" brushRef="#br0">183 775 24575,'-29'-8'0,"26"3"0,18 1 0,30 1 0,8-4 0,3-9 0,18-15 0,-5-2 0,3-8 0,-3-1 0,-21 6 0,2-6 0,-11-3 0,-10-3 0,-3-1 0,-10 3 0,-2 2 0,-5-3 0,-3 0 0,-2 5 0,-4 9 0,1 11 0,-1 3 0,-3 6 0,-2 0 0,-8 0 0,-6 3 0,-11 1 0,-4 5 0,-3 2 0,1 2 0,0 0 0,0-1 0,3 3 0,0 7 0,2 7 0,-1 9 0,-8 9 0,1 6 0,-5 7 0,-1 5 0,4 1 0,2 0 0,3 2 0,2 1 0,4-5 0,0-4 0,4-3 0,6 1 0,1 5 0,8-2 0,4-1 0,3 0 0,3 0 0,0 4 0,1-1 0,0-8 0,3-3 0,6-1 0,9 3 0,12 8 0,10-1 0,12 6 0,16-1-834,14 2 834,-36-27 0,2-2 0,-2-4 0,1-2 0,9 1 0,0-2 0,-5-4 0,1-1 0,8-1 0,1-1 0,1 0 0,1 0 0,4-4 0,1-1 0,7-1 0,1 0-695,-4-3 0,-2 0 695,4-2 0,-1 0 0,-8-1 0,-1 0 0,3-1 0,-1-2 0,-4-3 0,-1-3 0,-6-1 0,-3-4 0,33-16 0,-20-5 0,-14 1 0,-8-1 0,-3-2 774,-9 5-774,-5-1 1450,-6 5-1450,-6 4 0,-6 5 0,-5 10 0,-3 3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0.157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96408.03125"/>
      <inkml:brushProperty name="anchorY" value="-129577.86719"/>
      <inkml:brushProperty name="scaleFactor" value="0.5"/>
    </inkml:brush>
  </inkml:definitions>
  <inkml:trace contextRef="#ctx0" brushRef="#br0">8 0 24575,'-7'52'0,"14"24"0,7-21 0,4 4 0,1-1 0,5 4 0,5-1 0,5 4 0,-1-1-2498,8 16 0,0 1 2498,-7-14 0,2 2 0,-1-1 0,-4-6 0,0-3 0,-2 0-49,9 24 1,-2-2 48,-1 3 0,-1-1 0,-3-6 0,-3-2 0,-6-7 0,-3-3 0,-4-10 0,-2-5 0,2 30 1115,-7-10-1115,0-4 0,1 7 0,0 1 0,-4-7 0,-4 2 0,0 1 0,-1 10 0,0-3 0,4 4 0,5-1 2476,1-16-2476,2-7 1470,-5-17-1470,-3-9 32,-1-1-32,-2-6 0,2-7 0,3-7 0,4-6 0,2-3 0,-2 2 0,-1 2 0,-1 2 0,-2 1 0,3 1 0,-1 2 0,-3-6 0,-1-9 0,-7-20 0,-5-34 0,-2-22 0,2-14 0,4 2 0,4 14 0,0 14 0,0 1 0,0 4 0,0 3 0,3 2 0,3 9 0,8 6 0,5 5 0,4 1 0,7 1 0,2 4 0,0 4 0,-1 4 0,-1 2 0,1 3 0,9 1 0,-1 4 0,3 4 0,3 2 0,2 3 0,10 0 0,4 1 0,-1 0 0,2 6 0,0 8 0,-1 9 0,7 13 0,1 4 0,-1 6 0,5 6 0,-4 6-618,2 7 618,-1 4 0,-7-2 0,-8-10 0,-10-6 0,-7-9 0,-4-1 0,-3 1 0,-5-7 0,-5-2 618,-4-8-618,-2-5 0,-3-2 0,-5-4 0,-4-1 0,-5-3 0,-9-4 0,6-3 0,-4-1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1.786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19764.125"/>
      <inkml:brushProperty name="anchorY" value="-148518.53125"/>
      <inkml:brushProperty name="scaleFactor" value="0.5"/>
    </inkml:brush>
  </inkml:definitions>
  <inkml:trace contextRef="#ctx0" brushRef="#br0">917 191 16709,'-3'-14'0,"-9"6"3459,-7 2-3459,-11 6 1352,-5 0-1352,2 0 718,-2 0-718,4 0 2337,2 0-2337,-5 0 0,-2 0 0,-5 0 0,-4 0 0,-2 0 0,0 0 0,0 0 0,0 0 0,5 0 0,1 3 0,9 5 0,6 7 0,0 8 0,1 4 0,-2 4 0,3 3 0,2 3 0,1 4 0,4 0 0,3-4 0,2 3 0,4-5 0,3-3 0,2 2 0,3-3 0,0 5 0,0 4 0,0 1 0,0 0 0,3-3 0,4-2 0,5-4 0,6-2 0,1-2 0,4-2 0,3-3 0,2-2 0,2 2 0,1-2 0,0-1 0,5 0 0,1-3 0,-1-1 0,4-4 0,-8-4 0,3-5 0,3-3 0,-1 0 0,6 0 0,2 0 0,-2 0 0,3 0 0,0 0 0,1-4 0,-1-7 0,0-14 0,-5-5 0,-4-7 0,0 0 0,-4 0 0,1-7 0,-3-2 0,-4-5 0,-5 4 0,-4 0 0,0-4 0,-5-1 0,-4 1 0,-6 3 0,-3 5 0,4-6 0,0-7 0,0-1 0,0 0 0,-3 4 0,-1 4 0,0 7 0,0 6 0,0 5 0,0 6 0,0 5 0,-2 6 0,-4 7 0,-7 2 0,-5 4 0,-4 1 0,0 0 0,0 3 0,1 2 0,2 2 0,0 2 0,2-3 0,-1 2 0,3 1 0,1-1 0,2 2 0,1-3 0,1 0 0,2 3 0,-1 0 0,0 2 0,-1 1 0,-3-4 0,0-2 0,3-1 0,4 0 0,3-2 0,3 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2.807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42036.70313"/>
      <inkml:brushProperty name="anchorY" value="-164162.90625"/>
      <inkml:brushProperty name="scaleFactor" value="0.5"/>
    </inkml:brush>
  </inkml:definitions>
  <inkml:trace contextRef="#ctx0" brushRef="#br0">24 1 24575,'-7'-1'0,"1"14"0,6 17 0,0 26 0,0-6 0,0 6 0,0 13 0,0 3-2924,0 13 0,0 2 2924,0-2 0,0-3 0,0-10 0,0-4-77,0-9 1,0-2 76,0-6 0,0-1 0,0 5 0,0-1 0,0 0 0,0 0-319,0 2 1,0-1 318,-2-2 0,0-2-300,-3 41 300,3-7 0,3 1 0,7-6 3885,1-8-3885,-1 0 0,3-3 0,-2 3 0,0 7 0,0-7 1728,-4-7-1728,0-6 881,2-10-881,-2-2 444,-1-6-444,1-10 0,-2-5 0,0-4 0,0-2 0,1 5 0,1-3 0,-1-1 0,2 1 0,-1-2 0,-1-1 0,-1-2 0,1-3 0,-1-2 0,3 0 0,1 1 0,-1-3 0,0-6 0,-2-14 0,-1 4 0,-3-8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4.399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67976.32813"/>
      <inkml:brushProperty name="anchorY" value="-182838.09375"/>
      <inkml:brushProperty name="scaleFactor" value="0.5"/>
    </inkml:brush>
  </inkml:definitions>
  <inkml:trace contextRef="#ctx0" brushRef="#br0">1062 2774 24575,'-17'-14'0,"4"6"0,-6 2 0,-2 6 0,-4 0 0,-6 0 0,-4 0 0,-10 0 0,1 0 0,-2 0 0,2 0 0,-1 0 0,-9 0 0,-2 3 0,-6 5 0,4 4 0,4 5 0,3-1 0,9 0 0,9 0 0,2 1 0,5 0 0,2-1 0,-3 1 0,3-2 0,4 0 0,1 0 0,4-1 0,0 4 0,1 0 0,1-1 0,3-2 0,3-3 0,1 3 0,1 5 0,1 3 0,0 2 0,3 2 0,0 0 0,1 4 0,0 4 0,0 1 0,0-4 0,0-1 0,3-2 0,6 0 0,8 3 0,12-3 0,5-6 0,6-2 0,1-4 0,-4-1 0,2 0 0,-6-4 0,2-1 0,-1-4 0,2-3 0,3 0 0,-1-3 0,2-1 0,-2 0 0,-1 0 0,3 0 0,-3 0 0,-1-3 0,-5-5 0,-1-6 0,0-6 0,3-4 0,-1-7 0,-3-5 0,-3-4 0,-4-5 0,-1-7 0,-3-10 0,0-11 0,-1 1 0,-4-1 0,-5-5-1138,-4-15 1138,-3 37 0,0-2 0,-1-5 0,1-2 0,-1-5 0,0-2 0,0-4 0,0-2-908,0-11 1,0-4 907,-1 23 0,-1-2 0,-1-1-881,-2-6 0,-1-2 1,-2-1 880,-2-4 0,-1-1 0,-2 2 0,-1 4 0,-1 3 0,-1 1 0,1 8 0,-1 1 0,0 2-666,-5-22 1,-2 3 665,3 9 0,-2 0 0,1-1 0,0 1 0,0 5 0,1 3 238,2 8 1,-1 4-239,-11-30 1454,6 27-1454,3 16 2749,5 14-2749,3 10 1790,1 6-1790,0 7 456,-1 3-456,-1-1 0,2 6 0,5 3 0,3 3 0,4 11 0,0-11 0,0 5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5.994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192927.21875"/>
      <inkml:brushProperty name="anchorY" value="-195138.1875"/>
      <inkml:brushProperty name="scaleFactor" value="0.5"/>
    </inkml:brush>
  </inkml:definitions>
  <inkml:trace contextRef="#ctx0" brushRef="#br0">1 1151 24575,'16'0'0,"5"0"0,8-3 0,7-13 0,9-10 0,-3-4 0,5-6 0,17-20 0,-15 7 0,-12 12 0,-1-3 0,13-23 0,5 1 0,-9-2 0,-8 4 0,-6 5 0,-5 0 0,-3 10 0,-4 2 0,-1-1 0,-4 3 0,3-5 0,-4 4 0,-4 3 0,-4 3 0,-4 7 0,-1 1 0,0 5 0,0 6 0,0 1 0,0 4 0,0 0 0,-2 0 0,-8 4 0,-4 4 0,-8 3 0,0 1 0,0-1 0,-4 1 0,3 0 0,-4 3 0,1 3 0,-2 6 0,-2 8 0,-1 3 0,-1 3 0,4-3 0,0-2 0,1-2 0,4-1 0,2 0 0,4 1 0,5 0 0,2 0 0,1 6 0,2 1 0,1 5 0,2 4 0,0 1 0,3 5 0,1 0 0,0-1 0,0-1 0,0-3 0,0 3 0,0 1 0,2 2 0,5 3 0,8-3 0,7-4 0,5-1 0,3-6 0,5-3 0,0-6 0,3-5 0,10-2 0,9-3 0,15-2 0,11-4-554,-32-5 1,1-1 553,1 1 0,1-1 0,3 0 0,2 0 0,8 0 0,2 0 0,-2-2 0,0-1 0,-1-1 0,-1-3 0,-2-3 0,-3-4 0,-10-2 0,-2-3 0,3-5 0,0-2 0,2-3 0,0-2 0,-1-2 0,0-2 0,0-1 0,-1-1 0,-5 3 0,-1 0-141,-2 0 0,-1 1 141,28-23 0,-13 9 0,-18 9 0,-11 12 0,-9 6 1090,-3 4-1090,0 3 74,-8 1 1,-2 5 0,-7 2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7.499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223777.15625"/>
      <inkml:brushProperty name="anchorY" value="-211426.67188"/>
      <inkml:brushProperty name="scaleFactor" value="0.5"/>
    </inkml:brush>
  </inkml:definitions>
  <inkml:trace contextRef="#ctx0" brushRef="#br0">4 1616 24575,'-4'-7'0,"26"17"0,1 8 0,15 12 0,-1 7 0,-8-2 0,1-1 0,-3-3 0,-6-7 0,3 4 0,-2-4 0,-2-2 0,-2 1 0,-4-5 0,-2 2 0,0-2 0,-1-2 0,0 5 0,0 1 0,-3-3 0,3 3 0,0-2 0,1 2 0,2 0 0,0-3 0,-2-4 0,-2-3 0,-1 0 0,-1 0 0,3 2 0,3-2 0,-9-7 0,-16-16 0,-14-18 0,-17-14 0,-17-20 0,4 1 0,-4-7 0,7 0 0,13 5 0,-1-9 0,10 2 0,9 0 0,9 2 0,7 1 0,4-1 0,1 1 0,0-9 0,0-4-769,0-19 769,0 46 0,0 0 0,2 1 0,0 0 0,2-2 0,1 1 0,9-44 0,5 1 0,0 8-3,-1 9 3,0 12 0,-1 15 0,4 8 0,3 10 0,4 2 0,3-2 768,4 6-768,2 3 4,0 5-4,-1 3 0,-5 2 0,0 4 0,-4 5 0,-4 3 0,-3 4 0,-4 0 0,-1 0 0,0 0 0,-1 0 0,-3 3 0,-4 2 0,-3 5 0,-4-4 0,0-1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9.745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254580.125"/>
      <inkml:brushProperty name="anchorY" value="-225497.10938"/>
      <inkml:brushProperty name="scaleFactor" value="0.5"/>
    </inkml:brush>
  </inkml:definitions>
  <inkml:trace contextRef="#ctx0" brushRef="#br0">85 102 24575,'-6'-15'0,"-1"0"0,-3 2 0,-2 2 0,4 2 0,-1 2 0,3 1 0,0 0 0,0-1 0,-1 1 0,3 2 0,1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4.836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23106.02148"/>
      <inkml:brushProperty name="anchorY" value="-45820.43359"/>
      <inkml:brushProperty name="scaleFactor" value="0.5"/>
    </inkml:brush>
  </inkml:definitions>
  <inkml:trace contextRef="#ctx0" brushRef="#br0">0 0 24575,'30'43'0,"-2"-4"0,3 7 0,4 14 0,2 5 0,8 20 0,2 4-1959,-13-27 0,0 2 0,1 1 1959,1 6 0,0 0 0,1 1 0,1 2 0,2 0 0,-1 0 0,-1-2 0,0 1 0,-1 1 0,0 3 0,-1 2 0,-2-1-636,-2-2 0,-2 0 0,0 1 636,2 3 0,0 1 0,-2-1 0,-3-2 0,-2-1 0,0-2 87,-2-9 0,-1-3 0,-2-1-87,7 26 0,-3-2 0,-3-5 0,0 0 0,-2-6 0,0-2 0,1 1 0,-1-3 0,0-9 0,-1-5 0,10 37-589,-8-17 589,-4-11 2233,-1-14-2233,2-5 3048,-4-8-3048,-4-8 1840,-5-6-1840,-3-6 232,-1-13 0,0 0 0,0-8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2:04.295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0"/>
      <inkml:brushProperty name="anchorY" value="0"/>
      <inkml:brushProperty name="scaleFactor" value="0.5"/>
    </inkml:brush>
  </inkml:definitions>
  <inkml:trace contextRef="#ctx0" brushRef="#br0">1660 4017 24575,'59'7'0,"-5"-3"0,7-2 0,18-2 0,8 0-1801,-9 0 1,5 0 0,5 0 1800,-4 0 0,4 0 0,4 0 0,3 0-1063,-2 0 0,4 0 1,2 0-1,3 0 1,0 0 1062,-8 0 0,0 0 0,2 0 0,2 0 0,1 0 0,4 0-239,-14-1 1,3 1 0,2-1-1,2 0 1,0 0 0,1 0 0,1-1-1,-1-1 239,-5 0 0,2 0 0,0-1 0,0 0 0,1 0 0,0-1 0,0 1 0,-1-1 0,0 0-290,-4 0 1,1 0 0,-1 0 0,-1-1 0,1 1-1,0-1 1,-1-1 0,2 1 0,0-2 289,3 0 0,0-1 0,2 0 0,-1 0 0,1-1 0,-1 0 0,0-1 0,-2-1 0,0 1-145,4-3 0,0 1 0,-2-2 0,0 0 0,-1 0 0,0-1 0,0 0 0,0 0 145,-2 0 0,0 0 0,0-1 0,-1 1 0,0-1 0,1-1 0,0 1 0,0-1 0,5-1 0,1-1 0,1 0 0,0 0 0,-1-1 0,0 1 0,-2-1 0,-1 1 0,4-1 0,-1 0 0,-1 0 0,-1 0 0,-1 0 0,-1 0 0,0-1 0,-5 1 0,-1 1 0,0-1 0,-1 0 0,0-1 0,-1 0 0,1 0 0,-1-2 0,0 0 0,0 0 0,0-1 0,-1 0 0,0-1 0,-1 1 0,12-4 0,-1-1 0,-1 0 0,0 0 0,2-1 0,0 0 0,-8 2 0,1 0 0,1-1 0,1 0 0,-1 0 0,0 0 0,-1 0 0,-1 2 0,-1-1 0,0 0 0,0 0 0,0 1 0,0 0 0,0 0 0,-2 1 0,1 0 0,0 1 0,0-1 0,0 1 0,-1 0 0,0-1 0,-1 0 0,0 1 0,0-1 0,-1 0 0,0 0 0,-2 1 0,-1 1 0,4-2 0,-1 1 0,-2 1 0,0-1 0,-2 1 0,0-1 53,9-3 0,-1-1 0,-1 0 0,-1 0 0,-2 0-53,12-5 0,-1-1 0,-3 1 0,-2 1 0,-14 5 0,-3 0 0,-2 1 0,0 0 0,12-6 0,-2 0 0,-2 1 0,-6 2 0,-3 0 0,-3 2 834,11-6 1,-4 2-835,0-1 0,-4 2 1474,-10 5 1,-7 2-1475,0 0 3632,-14 6-3632,-21 10 6246,-38 4-6246,-41 13 0,-2 9 0,-11 7-1661,3 1 0,-6 4 0,-4 3 1661,6 0 0,-4 2 0,-3 3 0,-3 0 0,5-3 0,-4 2 0,-2 1 0,-2 0 0,-1 1-760,7-3 1,-2 1-1,-1 1 1,-1-1-1,0 1 1,0-1 759,2-1 0,0 1 0,0-1 0,0 0 0,-1 0 0,1 0-515,0 0 1,-1 0 0,1-1-1,-1 1 1,1 0 0,-1 0 514,2-1 0,-1 1 0,0 0 0,1 0 0,0-1 0,1 0-295,4-3 0,1 0 1,0 0-1,1 0 1,-1 0-1,0 0 295,-3 2 0,0 0 0,0 0 0,0 0 0,1 0 0,3-1 0,-7 2 0,3 0 0,0-1 0,3 0 0,3-2 0,-4 2 0,2 0 0,3-2 0,2 0 381,-13 6 1,2-1-1,4-2-381,14-5 0,3-3 0,1 1 1075,-25 10 0,4-1-1075,9-4 0,7-3 3842,-7 3-3842,104-51 0,39-23 0,22-12-193,-23 12 0,7-3 1,3-4-1,2 0 193,-8 4 0,2-2 0,1-1 0,2-2 0,0 0 0,-4 2 0,1-2 0,1 0 0,1-2 0,0 1 0,-1-1-393,0 1 1,0 0-1,-1-1 1,1 0-1,0 0 1,1-1 392,2-1 0,0-1 0,0 0 0,1 0 0,0-1 0,0 0-336,-9 6 1,0-1-1,1-1 1,-1 1 0,0-1-1,0 1 1,-1 0 335,8-6 0,0-1 0,0 1 0,-1 0 0,-1 0 0,-1 1-246,-5 4 0,1-1 0,-2 1 0,-1 0 0,-1 1 0,-1 0 246,2-2 0,-1 0 0,-1 0 0,-3 2 0,-1 2 0,4-4 0,-1 2 0,-3 1 0,-4 3 0,2-2 0,-5 2 0,-2 1 386,15-12 0,-8 4-386,4-9 2684,-35 27-2684,-21 18 4015,-31 12-4015,-60 6 0,4 11 0,-15 7-360,14-1 0,-9 4 0,-7 3 0,-2 2 360,14-4 0,-3 2 0,-3 2 0,-2 1 0,-3 0 0,-1 2-191,10-3 1,-3 1 0,-1 1 0,-1 1 0,-2 0 0,-1 1 0,1 0 0,0 0 190,6-3 0,-1 2 0,0-1 0,-1 1 0,0 0 0,1 0 0,0 0 0,0 0 0,1 0-380,-5 2 1,0 0 0,1 0 0,0 0 0,0 0-1,1 0 1,-1 1 0,0 0 379,-1 1 0,-1-1 0,1 1 0,-1 0 0,0 1 0,1 0 0,-1 0 0,0 0-226,10-3 1,-1 1-1,1-1 1,-1 1 0,1 1-1,-1-1 1,1 0 0,-1 1-1,1-1 226,-1 1 0,1 0 0,-1-1 0,1 1 0,-1 0 0,1 0 0,-1 0 0,1 1 0,-1-1 0,0 1 0,-1 0 0,-1 1 0,1-1 0,0 1 0,0-1 0,2 0 0,1 0 0,2-1 0,-9 4 0,0 0 0,3 0 0,0-1 0,2 0 0,2-1 0,1-1 0,-2 1 0,2-1 0,1 0 0,1-1 0,2-1 0,0 1 0,-10 4 0,1-1 0,1 1 0,2-2 0,3 0 286,-1 1 1,2 0-1,3-1 1,1-1-287,-15 8 0,3-1 0,7-2 0,-6 6 0,11-3 0,25-12 0,7-3 0,-2 6 2596,41-15-2596,66-8 0,3-12 0,14-8 88,-9-1 0,8-5 0,6-2 0,4-2-88,-11 2 0,3-2 0,3-1 0,3-2 0,2-1 0,1 0 0,0-2 0,4-2 0,1-1 0,1-1 0,2 0 0,0 0 0,1-1 0,-8 3 0,2 0 0,0-1 0,1 1 0,0-2 0,0 1 0,1 0 0,-1 0-224,1 0 0,1-1 0,0 1 1,-1-1-1,1 1 0,1-1 1,-1 0-1,1 0 224,-9 2 0,1 1 0,0-2 0,0 1 0,0 0 0,0 0 0,0 0 0,-2 0 0,-1 1-265,3 0 0,-1 0 0,0 0 0,-2 1 0,1-1 0,-2 1 0,1 0 0,-1-1 265,11-4 0,0 0 0,0 0 0,-1 0 0,-1 0 0,-3 1 0,-3 1 27,14-5 1,-4 0 0,-3 2 0,-3 0 0,-3 2-28,1 0 0,-4 1 0,-2 1 0,-1-1 160,-1 1 0,0-2 0,-2 2 0,-4 0-160,7-1 0,-3 0 0,-2 1 427,2-1 0,-1 0 0,-5 1-427,12-7 0,-8 2 1570,-23 9 1,-8 1-1571,7-4 3661,-32 13-3661,-70 18 0,-34 16 0,20 6 0,-5 8 0,-10 3-278,11-8 1,-6 1 0,-6 2-1,-4 2 1,-1 2 0,0 3 277,9-2 0,-1 2 0,-2 3 0,-1 1 0,-1 2 0,-2 1 0,-2 0 0,-2 2-211,11-7 0,-2 1 0,-1 1 0,-2 1 1,-1 0-1,-1 1 0,-1 1 0,0 0 1,-2 1-1,0 0 0,-1 1 211,9-5 0,-1 0 0,-1 0 0,0 2 0,-1-1 0,-1 1 0,-1 1 0,0-1 0,0 1 0,-1 1 0,-1 0 0,1 0 0,-2 0 0,1 1-190,3-2 0,-1 1 1,0-1-1,-1 2 1,0-1-1,-1 1 0,0 0 1,0 1-1,-1 0 1,0 0-1,0 0 0,-1 0 1,0 1-1,1-1 1,-1 1-1,0 0 190,5-4 0,1 1 0,-2 0 0,1 1 0,0-1 0,-1 1 0,0-1 0,0 1 0,-1 0 0,1 1 0,-1-1 0,1 0 0,-1 1 0,1-1 0,-1 1 0,1-1 0,-1 1 0,1 0-113,-1 0 0,-1 1 0,1 0 1,-2 0-1,1 0 0,0 0 1,0 1-1,-1-1 0,1 1 1,0-1-1,0 1 0,1-1 1,0 0-1,1 0 0,0-1 1,0 1-1,1-1 0,1-1 113,-8 6 0,1-1 0,0 1 0,0-1 0,1 0 0,1-1 0,0 1 0,0-1 0,1 0 0,0 0 0,1 0 0,0-1 0,1 0 0,0 0 0,1-1 0,-6 4 0,0 0 0,1-1 0,0 1 0,0-1 0,1 0 0,1-1 0,1 0 0,0-1 0,2 0 0,0-1 0,2-1 0,1-1 0,-7 5 0,1-1 0,1-1 0,2 0 0,1-1 0,0-2 0,3 0 0,0 0 0,3-2 0,0-1 0,-12 8 0,3-2 0,2-2 0,2 0 0,0-1 0,2-1 0,0 0 0,-5 3 0,1 0 0,1-1 0,1-1 0,3-2 0,3-1 161,-14 9 1,5-4 0,2 0-1,0 0-161,2 1 0,0 0 0,1 0 0,2-1 0,6-5 0,2 0 0,2-1 0,1-1 0,-9 7 0,2-1 0,5-3 0,-6 6 0,11-5 2349,0 10-2349,115-29 0,11-27 0,21-12 0,5-3 0,-4 0 0,5-2 0,5-4 0,4-1 0,-12 1 0,3-2 0,4-2 0,2-2 0,3-1 0,2-1 0,-21 4 0,2-1 0,1 0 0,2-2 0,1-1 0,2-1 0,2 0 0,2-2 0,3 0 0,-12 3 0,2-1 0,2-1 0,2-1 0,1 0 0,1-1 0,2-1 0,1 0 0,0 0 0,1 0 0,1-1 0,0 1 0,0-1-61,-10 4 1,1 0-1,0 0 1,1-1 0,0 0-1,1 1 1,1-2 0,0 1-1,1 0 1,0-1 0,0 0-1,1 0 1,1 0 0,-1 0-1,1 0 1,1-1 60,-9 4 0,0-1 0,1 0 0,1 0 0,-1-1 0,2 1 0,-1-1 0,1 1 0,1-1 0,-1 0 0,1 0 0,0 0 0,0 0 0,0-1 0,1 1 0,-1-1 0,0 1 0,1-1 0,-1 0-102,0 1 1,0-1-1,0 0 1,1 0-1,0 0 1,1 0 0,-1-1-1,1 1 1,0-1-1,0 0 1,0 0 0,-1 1-1,0-1 1,0 1-1,-1-1 1,0 1-1,-1 0 1,-1 0 0,0 0-1,-2 0 102,7-2 0,-2 1 0,0 0 0,-2-1 0,1 1 0,-2 1 0,1-1 0,-2 0 0,1 0 0,-1 1 0,0-1 0,0 0 0,0 0 0,1 0 0,-1 0 0,0 0 0,1-1 0,-1 1 0,1-1 0,0 1 0,0-1 0,0 0 0,0 0 0,0 0 0,0 0 0,0 0 0,-1 0 0,0 0 0,0 0 0,-1 0 0,0 0 0,-1 0 0,-1 1 0,0-1 0,11-4 0,-1 0 0,0 0 0,0 0 0,-1 0 0,0 1 0,-1-1 0,-1 0 0,-1 1 0,0 0 0,-1 0 0,-1 1 0,-2 0 0,-1 0 0,9-3 0,-2 1 0,-2 0 0,-1 1 0,-1 0 0,-1 0 0,0 0 0,-1 1 0,0-1 0,0 0 0,0 0 0,6-2 0,1-1 0,0 0 0,0 0 0,-1 0 0,-1 1 0,-2-1 0,-1 2 0,-4 0 0,-2 2 0,10-6 0,-2 1 0,-3 1 0,-3 0 0,-3 1 0,-1 1 0,-4 1 0,9-5 0,-4 1 0,-4 0 0,0 1 0,-1 1 171,-2 1 1,-1 0 0,0 0-1,-3 2 1,-3 0-172,20-10 0,-5 1 0,0-1 0,2-2 0,0-1 0,-6 2 0,-16 9 0,-5 1 0,-4 1 1147,7-7 1,-8 2-1148,13-17 3590,-30 20-3590,-26 17 5369,-25 13-5369,-32 20 0,-2 8 0,-12 6-625,-9 5 1,-10 5 0,-6 3 624,17-9 0,-4 2 0,-3 2 0,-4 0 0,-2 0-649,8-3 1,-4 0 0,-1 1 0,-3 0 0,-1 1-1,-2 1 1,-1 0 648,7-3 0,-1 1 0,-2 1 0,-2 0 0,0 0 0,-1 0 0,1 1 0,-1-1 0,2-1-406,-10 5 0,0-1 1,0-1-1,0 1 1,0 0-1,0 0 0,-1-1 1,1 1 405,8-3 0,0 0 0,-1 0 0,0 0 0,0 0 0,1-1 0,0 1 0,2-2 0,1 0-310,-13 5 0,2-1 0,0 0 0,2-1 0,1-1 0,2-1 0,1-1 310,0 0 0,2-2 0,2-1 0,1 0 0,0-1 0,-1 1 0,-1 0 0,-1 1 0,0 0 0,0-1 0,3-1 0,2 0 0,-2-1 0,3 0 0,2-2 0,0 1 0,-1 0 0,1 0 0,-1 1 0,1-1 0,1 0 0,1-1 130,-11 3 1,2 0-1,1-2 1,4-2-131,-8 1 0,4-2 0,2-1 699,9-3 0,2 0 0,5-3-699,-4 1 0,7-4 0,-14-2 0,65-38 0,34-10 0,21-7 0,16-10 0,14-7 0,8-5 0,-23 19 0,4-3 0,4-2 0,3-2 0,2-2 0,2-1 0,-3 3 0,3-2 0,2-1 0,3-2 0,1-1 0,0-1 0,1 0 0,-1 0 0,-11 8 0,1-1 0,1-1 0,1 0 0,-1-1 0,1 0 0,0 0 0,-1-1 0,0 1 0,-1 1-129,5-6 1,1 0 0,-1 0 0,0 0 0,-1 0 0,0 0 0,0 0 0,0 0 0,-1 1 128,-2 1 0,0 0 0,-1 0 0,0 1 0,0-1 0,-1 1 0,0 0 0,0 1 0,-1 0-219,4-4 0,-1 1 0,0 1 0,-1-1 0,0 1 0,-1 1 0,0 0 0,-1 1 219,5-3 0,-1 0 0,0 0 0,-1 2 0,-1 0 0,0 0 0,-1 1 0,7-5 0,0 0 0,-1 1 0,-1 1 0,-2 2 0,-2 1 0,0 0 0,-2 1 0,-2 1 0,-2 3 0,-4 2 162,16-14 0,-5 5 0,-3 2-162,-10 8 0,-2 3 0,-6 3 1134,1 0 1,-11 5-1135,-11-3 0,-103 50 0,12 9 0,-11 8 0,-9 5 0,6-2 0,-6 4 0,-6 3 0,-6 4 0,-5 2 0,25-10 0,-4 3 0,-3 1 0,-3 2 0,-3 2 0,-2 0 0,-1 2 0,-2 0 0,-2 1 0,0 0 0,12-6 0,-2 1 0,-2 1 0,-1 1 0,-2 1 0,0 0 0,-2 0 0,-1 1 0,0 0 0,0 0 0,-1 1 0,0-1 0,0 1 0,1-1 0,5-2 0,0 0 0,-1 0 0,0 1 0,0 0 0,-1 0 0,0 0 0,-1 0 0,1 0 0,-1 1 0,0-1 0,1 1 0,-1-1 0,0 0 0,1 1 0,0-1-46,0 0 1,1 0-1,-1 0 1,0 1 0,0-1-1,0 0 1,0 1 0,0-1-1,0 0 1,1 1 0,-1-1-1,0 0 1,1 0 0,-1 0-1,1 0 1,-1-1 45,2 0 0,0 0 0,0 0 0,-1 0 0,1 0 0,0-1 0,0 1 0,0 0 0,0-1 0,0 0 0,1 1 0,0-1 0,0 0 0,0 0 0,2-1 0,-1 1-145,-6 2 0,1 0 0,1 0 0,0 0 0,1-1 0,0 0 0,0 1 1,0-1-1,0 0 0,0 0 0,0 1 0,-1-1 0,0 1 0,-2 0 145,4-1 0,-1 0 0,-1 0 0,0 1 0,1-1 0,-2 1 0,1-1 0,0 1 0,-1 0 0,0-1 0,0 1 0,0 0 0,0-1 0,0 1 0,0-1 0,4-1 0,0 0 0,-1 0 0,0 0 0,0 0 0,-1 0 0,0 0 0,1 0 0,0 0 0,0-1 0,0 1 0,1-1 0,1 0 0,1 0 0,1-1 0,0 0 0,-7 3 0,1 0 0,0 0 0,1-1 0,1 0 0,1 0 0,0 0 0,1-1 0,0 0 0,0 1 0,0-1 0,0 0 0,0 0 0,-4 2 0,-1-1 0,1 1 0,-1 0 0,1 0 0,1-1 0,-1 1 0,2-2 0,0 1 0,1-1 0,1 0 0,2-1 0,-6 2 0,0 0 0,1-1 0,1 0 0,1 0 0,1-1 0,2-1 0,1 0 0,1 0 0,3-2 0,-15 7 0,3 0 0,3-2 0,1 0 0,1-1 0,2-1 0,0 1 0,-5 2 0,0-1 0,1 0 0,3-1 0,2-1 0,4 0 225,-15 7 0,4-1 0,5-1 1,5-2-226,2 1 0,6-2 0,4-1 0,-19 10 0,10-3 1237,30-14 1,9-3-1238,11 3 3700,54-14-3700,58-8 0,5-18 0,16-9 0,-34 5 0,5-2 0,4-2 0,6-3 0,-8 0 0,5-2 0,3-2 0,4-1 0,2-1 0,2 0-252,-9 2 0,2-1 1,3-1-1,1 0 1,3-1-1,2 0 1,2-2-1,3 0 252,-16 5 0,2-1 0,1 0 0,3-1 0,1-1 0,1 1 0,2-2 0,1 1 0,1-1 0,1-1 0,1 1 0,1-1-190,-13 3 0,1 0 1,1 0-1,2 0 1,0-1-1,2-1 0,0 1 1,0-1-1,2 0 1,-1 0-1,1 0 0,0 0 1,0 0-1,0-1 1,-1 1-1,0 1 190,-3 0 0,1 0 0,-1 0 0,1 0 0,0 0 0,0 0 0,1 0 0,-1-1 0,1 1 0,-1 0 0,1-1 0,0 1 0,-1 0 0,1-1 0,-1 0 0,0 1 0,0-1-120,1 0 1,-1 0 0,1 0-1,0-1 1,0 1 0,1-1-1,-1 0 1,0 1 0,0-1-1,0 0 1,-1 1 0,-1-1-1,0 1 1,0 0 0,-2 0 0,0 0-1,-2 0 120,9-2 0,-1 0 0,0 1 0,-2-1 0,0 0 0,-1 1 0,-1 0 0,0 0 0,0 0 0,-1 0 0,0 0 0,-1 0 0,0 0 0,0 0 0,1-1 0,-1 1 0,0 0 0,-1 0 0,0 0 0,-1 0 0,0 0 0,0 0 0,0 0 0,0 0 0,0 0 0,0-1 0,1 0 0,2 0 0,0-1 0,0 1 0,0-1 0,0 0 0,1-1 0,-1 1 0,0 0 0,0-1 0,1 1 0,-1 0 0,-1-1 0,1 1 0,-1 0 0,0 0 0,0 0 0,0-1 0,0 1 0,0 0 0,0-1 0,-1 1 0,0 0 0,0 0 0,-1 0 0,-1 0 0,0 0 0,2-1 0,0 1 0,0 0 0,-1-1 0,0 1 0,0 0 0,-1 0 0,-1 0 0,-1 0 0,0 1 0,-2-1 0,0 1 0,5-3 0,0 0 0,-1 0 0,-1 1 0,-1-1 0,-1 1 0,-1 0 0,-1 0 0,-1 0 0,-2 0 0,9-4 0,-1 1 0,-2 0 0,0 0 0,-3 1 0,0-1 0,-2 0 0,-1 1 0,13-8 0,-2 1 0,-1 0 0,-2-1 0,-1 1 0,0 0 0,-3 1 0,0-1 0,-1 1 0,-1 0 0,-2 0 0,-4 2 70,0-1 0,-3 1 0,-2 1 0,-3 0 0,-3 2-70,17-13 0,-5 2 0,-5 1 507,-13 7 0,-5 1 0,-2 0-507,10-12 0,-4 1 1382,-1 1 0,-4 0-1382,-7 5 0,-4 1 0,17-18 4324,-28 19-4324,-17 17 4932,-13 13-4932,-13 7 2054,-5 5-2054,0 5 439,0 3-439,7 3 0,2 2 0,-4 17 0,9-18 0,-6 10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3-16T18:26:01.461"/>
    </inkml:context>
    <inkml:brush xml:id="br0">
      <inkml:brushProperty name="width" value="0.1" units="cm"/>
      <inkml:brushProperty name="height" value="0.1" units="cm"/>
      <inkml:brushProperty name="color" value="#DDF3FA"/>
    </inkml:brush>
  </inkml:definitions>
  <inkml:trace contextRef="#ctx0" brushRef="#br0">13944 6135 16383 0 0,'4'0'0'0'0,"12"0"0"0"0,11-5 0 0 0,17-6 0 0 0,13-6 0 0 0,12-4 0 0 0,8-9 0 0 0,5-3 0 0 0,2-1 0 0 0,6-5 0 0 0,2 1 0 0 0,8 2 0 0 0,6 1 0 0 0,9-1 0 0 0,2 0 0 0 0,11 1 0 0 0,6 3 0 0 0,-1 1 0 0 0,5 2 0 0 0,3 1 0 0 0,-5 5 0 0 0,-1 7 0 0 0,-5 1 0 0 0,-7 3 0 0 0,-4 4 0 0 0,4 3 0 0 0,1 3 0 0 0,-2 1 0 0 0,-8 1 0 0 0,-5 0 0 0 0,-1 6 0 0 0,-2 1 0 0 0,1 4 0 0 0,-4 5 0 0 0,-6 4 0 0 0,-5 4 0 0 0,-9 2 0 0 0,-9 2 0 0 0,-8 0 0 0 0,-5 0 0 0 0,-5 1 0 0 0,-2-1 0 0 0,-5 0 0 0 0,-7 0 0 0 0,-1 0 0 0 0,-2-1 0 0 0,-4 1 0 0 0,-3-6 0 0 0,-7 0 0 0 0,-7-1 0 0 0,-3-3 0 0 0,-3 0 0 0 0,0 1 0 0 0,-1 3 0 0 0,2 2 0 0 0,3 1 0 0 0,4 2 0 0 0,-2 0 0 0 0,1 1 0 0 0,2-1 0 0 0,2 1 0 0 0,-3 0 0 0 0,0 0 0 0 0,1 0 0 0 0,-3-1 0 0 0,-9-4 0 0 0,-15-6 0 0 0,-12-7 0 0 0,-7-4 0 0 0,-9-3 0 0 0,-3-8 0 0 0,-1-2 0 0 0,8-4 0 0 0,2-2 0 0 0,3 3 0 0 0,0-2 0 0 0,0 1 0 0 0,0 2 0 0 0,-1-2 0 0 0,-1 1 0 0 0,0 3 0 0 0,0 1 0 0 0,-1 3 0 0 0,1 1 0 0 0,-1 2 0 0 0,5-5 0 0 0,2-1 0 0 0,-1 1 0 0 0,-1 0 0 0 0,13 7 0 0 0,18 2 0 0 0,16 1 0 0 0,14 4 0 0 0,9 1 0 0 0,2-2 0 0 0,2-2 0 0 0,-4-2 0 0 0,-4-1 0 0 0,-5-2 0 0 0,-5-1 0 0 0,-3 4 0 0 0,-1 2 0 0 0,-2 0 0 0 0,-1-2 0 0 0,5 4 0 0 0,2 0 0 0 0,0-1 0 0 0,-6 3 0 0 0,-3 0 0 0 0,0-3 0 0 0,0-1 0 0 0,-4 2 0 0 0,-1 1 0 0 0,-4-7 0 0 0,-3-8 0 0 0,-5-8 0 0 0,-4-6 0 0 0,-6-4 0 0 0,-3-3 0 0 0,0-2 0 0 0,0 0 0 0 0,2 0 0 0 0,1 0 0 0 0,1 1 0 0 0,2 0 0 0 0,-1 0 0 0 0,2 0 0 0 0,-1 1 0 0 0,0-1 0 0 0,0 1 0 0 0,1-1 0 0 0,-1 1 0 0 0,4 0 0 0 0,3 4 0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4:49:01.44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6.411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37389.47266"/>
      <inkml:brushProperty name="anchorY" value="-67802.04688"/>
      <inkml:brushProperty name="scaleFactor" value="0.5"/>
    </inkml:brush>
  </inkml:definitions>
  <inkml:trace contextRef="#ctx0" brushRef="#br0">1326 28 24575,'-2'-14'0,"-5"7"0,-11 0 0,-17 7 0,-14 0 0,-8 0 0,-21 0 0,1 0 0,-2 0 0,-8 0 0,7 0 0,-8 0 0,13 0 0,16 0 0,11 0 0,3 0 0,1 0 0,6 0 0,0 0 0,7 0 0,-2 3 0,2 8 0,3 12 0,0 9 0,3 2 0,1 4 0,2 5 0,-2 11 0,1 7 0,3 5 0,5 2 0,4 8 0,6 6 0,4 0 0,0 2 0,1-12 0,6-6 0,7-3 0,17-7 0,15 1 0,12-4 0,5-5 0,3-4 0,4-4 0,2-3 0,3-5-6784,-2-3 6784,-8-4 0,-5-6 0,-5-7 0,-3-3 0,1-4 0,-3-3 0,-6-2 6784,-9-3-6784,-6-11 0,-3-10 0,-4-12 0,-3-6 0,-4-1 0,-2-10 0,-1-6 0,-1-5 0,-4-3 0,-1-1 0,-4 2 0,0-3 0,-1 0 0,0 4 0,0 9 0,0 8 0,0 8 0,0 3 0,0 1 0,0 6 0,0 4 0,0 6 0,0 13 0,0 38 0,3 11 0,5 35 0,16 9-1629,-2-32 1,4-1 1628,0-3 0,3-1-413,4 2 0,3-4 413,-4-7 0,2-3-348,36 27 348,-28-27 0,2-2 0,-1-3 0,3-3 0,3 3 0,1-2 0,-2-4 0,0-2 0,0-4 0,1-1 0,-1-2 0,0-3 0,42 3 0,-9-6 0,-17-7 0,-14-4 0,-6 0 3034,-2-2-3034,-6-5 961,-6-6-961,-8-7 436,-6-3-436,0-3 0,-1 3 0,0 4 0,-4-3 0,-3 6 0,-2-1 0,-3 7 0,-1 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7.362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54635.91797"/>
      <inkml:brushProperty name="anchorY" value="-89503.61719"/>
      <inkml:brushProperty name="scaleFactor" value="0.5"/>
    </inkml:brush>
  </inkml:definitions>
  <inkml:trace contextRef="#ctx0" brushRef="#br0">101 0 24575,'-27'56'0,"7"-10"0,4 3 0,6 4 0,2-4 0,0 21 0,4-4 0,0-1 0,2 5 0,2-12 0,0 1 0,-1 9 0,1-2 0,0 3 0,4 2 0,5-11 0,13 0 0,13-1 0,8 3 0,6 5 0,7 0 0,2-4 0,4-4 0,3-5 0,1-6 0,3-11 0,-4-11 0,2-6 0,1-4 0,3-3 0,13-2-872,13-5 872,-43-5 0,1 0 0,6 0 0,0-2 0,1-3 0,-1-4 0,-1-8 0,-1-4 0,-2-2 0,-3-4 0,-1-6 0,-3-2 0,-4 3 0,-3 0 0,31-27 0,0-7 0,-11 4-81,-4-1 81,-14 6 0,-14 11 0,-8 7 0,-6 11 0,-5 7 0,-5 12 0,-3 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38.637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74370.53125"/>
      <inkml:brushProperty name="anchorY" value="-109746.875"/>
      <inkml:brushProperty name="scaleFactor" value="0.5"/>
    </inkml:brush>
  </inkml:definitions>
  <inkml:trace contextRef="#ctx0" brushRef="#br0">183 775 24575,'-29'-8'0,"26"3"0,18 1 0,30 1 0,8-4 0,3-9 0,18-15 0,-5-2 0,3-8 0,-3-1 0,-21 6 0,2-6 0,-11-3 0,-10-3 0,-3-1 0,-10 3 0,-2 2 0,-5-3 0,-3 0 0,-2 5 0,-4 9 0,1 11 0,-1 3 0,-3 6 0,-2 0 0,-8 0 0,-6 3 0,-11 1 0,-4 5 0,-3 2 0,1 2 0,0 0 0,0-1 0,3 3 0,0 7 0,2 7 0,-1 9 0,-8 9 0,1 6 0,-5 7 0,-1 5 0,4 1 0,2 0 0,3 2 0,2 1 0,4-5 0,0-4 0,4-3 0,6 1 0,1 5 0,8-2 0,4-1 0,3 0 0,3 0 0,0 4 0,1-1 0,0-8 0,3-3 0,6-1 0,9 3 0,12 8 0,10-1 0,12 6 0,16-1-834,14 2 834,-36-27 0,2-2 0,-2-4 0,1-2 0,9 1 0,0-2 0,-5-4 0,1-1 0,8-1 0,1-1 0,1 0 0,1 0 0,4-4 0,1-1 0,7-1 0,1 0-695,-4-3 0,-2 0 695,4-2 0,-1 0 0,-8-1 0,-1 0 0,3-1 0,-1-2 0,-4-3 0,-1-3 0,-6-1 0,-3-4 0,33-16 0,-20-5 0,-14 1 0,-8-1 0,-3-2 774,-9 5-774,-5-1 1450,-6 5-1450,-6 4 0,-6 5 0,-5 10 0,-3 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3T15:51:40.157"/>
    </inkml:context>
    <inkml:brush xml:id="br0">
      <inkml:brushProperty name="width" value="0.1" units="cm"/>
      <inkml:brushProperty name="height" value="0.1" units="cm"/>
      <inkml:brushProperty name="color" value="#FF4E00"/>
      <inkml:brushProperty name="inkEffects" value="rainbow"/>
      <inkml:brushProperty name="anchorX" value="-96408.03125"/>
      <inkml:brushProperty name="anchorY" value="-129577.86719"/>
      <inkml:brushProperty name="scaleFactor" value="0.5"/>
    </inkml:brush>
  </inkml:definitions>
  <inkml:trace contextRef="#ctx0" brushRef="#br0">8 0 24575,'-7'52'0,"14"24"0,7-21 0,4 4 0,1-1 0,5 4 0,5-1 0,5 4 0,-1-1-2498,8 16 0,0 1 2498,-7-14 0,2 2 0,-1-1 0,-4-6 0,0-3 0,-2 0-49,9 24 1,-2-2 48,-1 3 0,-1-1 0,-3-6 0,-3-2 0,-6-7 0,-3-3 0,-4-10 0,-2-5 0,2 30 1115,-7-10-1115,0-4 0,1 7 0,0 1 0,-4-7 0,-4 2 0,0 1 0,-1 10 0,0-3 0,4 4 0,5-1 2476,1-16-2476,2-7 1470,-5-17-1470,-3-9 32,-1-1-32,-2-6 0,2-7 0,3-7 0,4-6 0,2-3 0,-2 2 0,-1 2 0,-1 2 0,-2 1 0,3 1 0,-1 2 0,-3-6 0,-1-9 0,-7-20 0,-5-34 0,-2-22 0,2-14 0,4 2 0,4 14 0,0 14 0,0 1 0,0 4 0,0 3 0,3 2 0,3 9 0,8 6 0,5 5 0,4 1 0,7 1 0,2 4 0,0 4 0,-1 4 0,-1 2 0,1 3 0,9 1 0,-1 4 0,3 4 0,3 2 0,2 3 0,10 0 0,4 1 0,-1 0 0,2 6 0,0 8 0,-1 9 0,7 13 0,1 4 0,-1 6 0,5 6 0,-4 6-618,2 7 618,-1 4 0,-7-2 0,-8-10 0,-10-6 0,-7-9 0,-4-1 0,-3 1 0,-5-7 0,-5-2 618,-4-8-618,-2-5 0,-3-2 0,-5-4 0,-4-1 0,-5-3 0,-9-4 0,6-3 0,-4-1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37B0917-6D49-4525-A5F0-095AC65124A3}" type="datetime1">
              <a:rPr lang="es-ES" noProof="0" smtClean="0"/>
              <a:t>2/6/26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30193B-564F-4854-8A52-728F3FB19C85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272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47F3D0-41FC-4430-9F9E-1F78A18D65F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agradecimi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D31C544-1372-4B34-8149-B6058B8CC577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B2598CA-3443-4098-80E7-1F16DC9A13CC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/>
              <a:t>Inserte o arrastre y coloque una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834640"/>
            <a:ext cx="4459766" cy="2720356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es-ES" noProof="0"/>
              <a:t>Gracias</a:t>
            </a:r>
          </a:p>
        </p:txBody>
      </p:sp>
      <p:sp>
        <p:nvSpPr>
          <p:cNvPr id="7" name="Marcador de texto 5">
            <a:extLst>
              <a:ext uri="{FF2B5EF4-FFF2-40B4-BE49-F238E27FC236}">
                <a16:creationId xmlns:a16="http://schemas.microsoft.com/office/drawing/2014/main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849" y="3859066"/>
            <a:ext cx="3521514" cy="288000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Nombre completo</a:t>
            </a:r>
          </a:p>
        </p:txBody>
      </p:sp>
      <p:sp>
        <p:nvSpPr>
          <p:cNvPr id="8" name="Marcador de texto 6">
            <a:extLst>
              <a:ext uri="{FF2B5EF4-FFF2-40B4-BE49-F238E27FC236}">
                <a16:creationId xmlns:a16="http://schemas.microsoft.com/office/drawing/2014/main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4849" y="4220189"/>
            <a:ext cx="3521514" cy="288000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Número de teléfono</a:t>
            </a: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4849" y="4581312"/>
            <a:ext cx="3521514" cy="288000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Identificador de red social o correo electrónico</a:t>
            </a:r>
          </a:p>
        </p:txBody>
      </p:sp>
      <p:sp>
        <p:nvSpPr>
          <p:cNvPr id="10" name="Marcador de texto 8">
            <a:extLst>
              <a:ext uri="{FF2B5EF4-FFF2-40B4-BE49-F238E27FC236}">
                <a16:creationId xmlns:a16="http://schemas.microsoft.com/office/drawing/2014/main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34849" y="4942435"/>
            <a:ext cx="3521514" cy="288000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Sitio web de la empresa</a:t>
            </a:r>
          </a:p>
        </p:txBody>
      </p:sp>
    </p:spTree>
    <p:extLst>
      <p:ext uri="{BB962C8B-B14F-4D97-AF65-F5344CB8AC3E}">
        <p14:creationId xmlns:p14="http://schemas.microsoft.com/office/powerpoint/2010/main" val="163289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1" name="Marcador de texto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3" name="Marcador de texto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5" name="Marcador de texto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pie de página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" dirty="0"/>
              <a:t>Inserte o arrastre y coloque una foto</a:t>
            </a:r>
            <a:endParaRPr lang="en-ZA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300"/>
              </a:lnSpc>
              <a:defRPr sz="44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es" dirty="0"/>
              <a:t>Haga clic para editar el título de la presentación</a:t>
            </a:r>
            <a:endParaRPr lang="en-ZA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"/>
              <a:t>Haga clic para editar el estilo de subtítulo del patrón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ivisor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7CE129D0-CB7B-444C-AF89-B1CB663E36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18374"/>
            <a:ext cx="8687356" cy="6439627"/>
          </a:xfrm>
          <a:custGeom>
            <a:avLst/>
            <a:gdLst>
              <a:gd name="connsiteX0" fmla="*/ 0 w 8687356"/>
              <a:gd name="connsiteY0" fmla="*/ 5592682 h 6439627"/>
              <a:gd name="connsiteX1" fmla="*/ 186296 w 8687356"/>
              <a:gd name="connsiteY1" fmla="*/ 5593149 h 6439627"/>
              <a:gd name="connsiteX2" fmla="*/ 1348900 w 8687356"/>
              <a:gd name="connsiteY2" fmla="*/ 5596063 h 6439627"/>
              <a:gd name="connsiteX3" fmla="*/ 1800991 w 8687356"/>
              <a:gd name="connsiteY3" fmla="*/ 5851702 h 6439627"/>
              <a:gd name="connsiteX4" fmla="*/ 2106366 w 8687356"/>
              <a:gd name="connsiteY4" fmla="*/ 6380627 h 6439627"/>
              <a:gd name="connsiteX5" fmla="*/ 2140430 w 8687356"/>
              <a:gd name="connsiteY5" fmla="*/ 6439627 h 6439627"/>
              <a:gd name="connsiteX6" fmla="*/ 0 w 8687356"/>
              <a:gd name="connsiteY6" fmla="*/ 6439627 h 6439627"/>
              <a:gd name="connsiteX7" fmla="*/ 693821 w 8687356"/>
              <a:gd name="connsiteY7" fmla="*/ 3646328 h 6439627"/>
              <a:gd name="connsiteX8" fmla="*/ 1586357 w 8687356"/>
              <a:gd name="connsiteY8" fmla="*/ 3648566 h 6439627"/>
              <a:gd name="connsiteX9" fmla="*/ 1724950 w 8687356"/>
              <a:gd name="connsiteY9" fmla="*/ 3726935 h 6439627"/>
              <a:gd name="connsiteX10" fmla="*/ 2172189 w 8687356"/>
              <a:gd name="connsiteY10" fmla="*/ 4501577 h 6439627"/>
              <a:gd name="connsiteX11" fmla="*/ 2171729 w 8687356"/>
              <a:gd name="connsiteY11" fmla="*/ 4662459 h 6439627"/>
              <a:gd name="connsiteX12" fmla="*/ 1726432 w 8687356"/>
              <a:gd name="connsiteY12" fmla="*/ 5434863 h 6439627"/>
              <a:gd name="connsiteX13" fmla="*/ 1589746 w 8687356"/>
              <a:gd name="connsiteY13" fmla="*/ 5513779 h 6439627"/>
              <a:gd name="connsiteX14" fmla="*/ 698177 w 8687356"/>
              <a:gd name="connsiteY14" fmla="*/ 5513215 h 6439627"/>
              <a:gd name="connsiteX15" fmla="*/ 558617 w 8687356"/>
              <a:gd name="connsiteY15" fmla="*/ 5433172 h 6439627"/>
              <a:gd name="connsiteX16" fmla="*/ 111378 w 8687356"/>
              <a:gd name="connsiteY16" fmla="*/ 4658531 h 6439627"/>
              <a:gd name="connsiteX17" fmla="*/ 112805 w 8687356"/>
              <a:gd name="connsiteY17" fmla="*/ 4499321 h 6439627"/>
              <a:gd name="connsiteX18" fmla="*/ 557135 w 8687356"/>
              <a:gd name="connsiteY18" fmla="*/ 3725244 h 6439627"/>
              <a:gd name="connsiteX19" fmla="*/ 693821 w 8687356"/>
              <a:gd name="connsiteY19" fmla="*/ 3646328 h 6439627"/>
              <a:gd name="connsiteX20" fmla="*/ 1975378 w 8687356"/>
              <a:gd name="connsiteY20" fmla="*/ 3263784 h 6439627"/>
              <a:gd name="connsiteX21" fmla="*/ 2292917 w 8687356"/>
              <a:gd name="connsiteY21" fmla="*/ 3264581 h 6439627"/>
              <a:gd name="connsiteX22" fmla="*/ 2342225 w 8687356"/>
              <a:gd name="connsiteY22" fmla="*/ 3292462 h 6439627"/>
              <a:gd name="connsiteX23" fmla="*/ 2501341 w 8687356"/>
              <a:gd name="connsiteY23" fmla="*/ 3568059 h 6439627"/>
              <a:gd name="connsiteX24" fmla="*/ 2501177 w 8687356"/>
              <a:gd name="connsiteY24" fmla="*/ 3625297 h 6439627"/>
              <a:gd name="connsiteX25" fmla="*/ 2342753 w 8687356"/>
              <a:gd name="connsiteY25" fmla="*/ 3900096 h 6439627"/>
              <a:gd name="connsiteX26" fmla="*/ 2294123 w 8687356"/>
              <a:gd name="connsiteY26" fmla="*/ 3928173 h 6439627"/>
              <a:gd name="connsiteX27" fmla="*/ 1976927 w 8687356"/>
              <a:gd name="connsiteY27" fmla="*/ 3927972 h 6439627"/>
              <a:gd name="connsiteX28" fmla="*/ 1927275 w 8687356"/>
              <a:gd name="connsiteY28" fmla="*/ 3899495 h 6439627"/>
              <a:gd name="connsiteX29" fmla="*/ 1768160 w 8687356"/>
              <a:gd name="connsiteY29" fmla="*/ 3623899 h 6439627"/>
              <a:gd name="connsiteX30" fmla="*/ 1768668 w 8687356"/>
              <a:gd name="connsiteY30" fmla="*/ 3567256 h 6439627"/>
              <a:gd name="connsiteX31" fmla="*/ 1926748 w 8687356"/>
              <a:gd name="connsiteY31" fmla="*/ 3291861 h 6439627"/>
              <a:gd name="connsiteX32" fmla="*/ 1975378 w 8687356"/>
              <a:gd name="connsiteY32" fmla="*/ 3263784 h 6439627"/>
              <a:gd name="connsiteX33" fmla="*/ 2130702 w 8687356"/>
              <a:gd name="connsiteY33" fmla="*/ 2828022 h 6439627"/>
              <a:gd name="connsiteX34" fmla="*/ 2298374 w 8687356"/>
              <a:gd name="connsiteY34" fmla="*/ 2828442 h 6439627"/>
              <a:gd name="connsiteX35" fmla="*/ 2324410 w 8687356"/>
              <a:gd name="connsiteY35" fmla="*/ 2843165 h 6439627"/>
              <a:gd name="connsiteX36" fmla="*/ 2408429 w 8687356"/>
              <a:gd name="connsiteY36" fmla="*/ 2988689 h 6439627"/>
              <a:gd name="connsiteX37" fmla="*/ 2408342 w 8687356"/>
              <a:gd name="connsiteY37" fmla="*/ 3018913 h 6439627"/>
              <a:gd name="connsiteX38" fmla="*/ 2324689 w 8687356"/>
              <a:gd name="connsiteY38" fmla="*/ 3164017 h 6439627"/>
              <a:gd name="connsiteX39" fmla="*/ 2299011 w 8687356"/>
              <a:gd name="connsiteY39" fmla="*/ 3178842 h 6439627"/>
              <a:gd name="connsiteX40" fmla="*/ 2131520 w 8687356"/>
              <a:gd name="connsiteY40" fmla="*/ 3178736 h 6439627"/>
              <a:gd name="connsiteX41" fmla="*/ 2105302 w 8687356"/>
              <a:gd name="connsiteY41" fmla="*/ 3163699 h 6439627"/>
              <a:gd name="connsiteX42" fmla="*/ 2021284 w 8687356"/>
              <a:gd name="connsiteY42" fmla="*/ 3018175 h 6439627"/>
              <a:gd name="connsiteX43" fmla="*/ 2021552 w 8687356"/>
              <a:gd name="connsiteY43" fmla="*/ 2988265 h 6439627"/>
              <a:gd name="connsiteX44" fmla="*/ 2105024 w 8687356"/>
              <a:gd name="connsiteY44" fmla="*/ 2842847 h 6439627"/>
              <a:gd name="connsiteX45" fmla="*/ 2130702 w 8687356"/>
              <a:gd name="connsiteY45" fmla="*/ 2828022 h 6439627"/>
              <a:gd name="connsiteX46" fmla="*/ 3794942 w 8687356"/>
              <a:gd name="connsiteY46" fmla="*/ 2543905 h 6439627"/>
              <a:gd name="connsiteX47" fmla="*/ 6706383 w 8687356"/>
              <a:gd name="connsiteY47" fmla="*/ 2551204 h 6439627"/>
              <a:gd name="connsiteX48" fmla="*/ 7158474 w 8687356"/>
              <a:gd name="connsiteY48" fmla="*/ 2806842 h 6439627"/>
              <a:gd name="connsiteX49" fmla="*/ 8617364 w 8687356"/>
              <a:gd name="connsiteY49" fmla="*/ 5333715 h 6439627"/>
              <a:gd name="connsiteX50" fmla="*/ 8615859 w 8687356"/>
              <a:gd name="connsiteY50" fmla="*/ 5858514 h 6439627"/>
              <a:gd name="connsiteX51" fmla="*/ 8311811 w 8687356"/>
              <a:gd name="connsiteY51" fmla="*/ 6385912 h 6439627"/>
              <a:gd name="connsiteX52" fmla="*/ 8280844 w 8687356"/>
              <a:gd name="connsiteY52" fmla="*/ 6439627 h 6439627"/>
              <a:gd name="connsiteX53" fmla="*/ 2237916 w 8687356"/>
              <a:gd name="connsiteY53" fmla="*/ 6439627 h 6439627"/>
              <a:gd name="connsiteX54" fmla="*/ 2151815 w 8687356"/>
              <a:gd name="connsiteY54" fmla="*/ 6290497 h 6439627"/>
              <a:gd name="connsiteX55" fmla="*/ 1895013 w 8687356"/>
              <a:gd name="connsiteY55" fmla="*/ 5845703 h 6439627"/>
              <a:gd name="connsiteX56" fmla="*/ 1899669 w 8687356"/>
              <a:gd name="connsiteY56" fmla="*/ 5326361 h 6439627"/>
              <a:gd name="connsiteX57" fmla="*/ 3349069 w 8687356"/>
              <a:gd name="connsiteY57" fmla="*/ 2801330 h 6439627"/>
              <a:gd name="connsiteX58" fmla="*/ 3794942 w 8687356"/>
              <a:gd name="connsiteY58" fmla="*/ 2543905 h 6439627"/>
              <a:gd name="connsiteX59" fmla="*/ 634940 w 8687356"/>
              <a:gd name="connsiteY59" fmla="*/ 2395105 h 6439627"/>
              <a:gd name="connsiteX60" fmla="*/ 1188015 w 8687356"/>
              <a:gd name="connsiteY60" fmla="*/ 2396492 h 6439627"/>
              <a:gd name="connsiteX61" fmla="*/ 1273897 w 8687356"/>
              <a:gd name="connsiteY61" fmla="*/ 2445054 h 6439627"/>
              <a:gd name="connsiteX62" fmla="*/ 1551037 w 8687356"/>
              <a:gd name="connsiteY62" fmla="*/ 2925075 h 6439627"/>
              <a:gd name="connsiteX63" fmla="*/ 1550752 w 8687356"/>
              <a:gd name="connsiteY63" fmla="*/ 3024769 h 6439627"/>
              <a:gd name="connsiteX64" fmla="*/ 1274816 w 8687356"/>
              <a:gd name="connsiteY64" fmla="*/ 3503403 h 6439627"/>
              <a:gd name="connsiteX65" fmla="*/ 1190116 w 8687356"/>
              <a:gd name="connsiteY65" fmla="*/ 3552304 h 6439627"/>
              <a:gd name="connsiteX66" fmla="*/ 637639 w 8687356"/>
              <a:gd name="connsiteY66" fmla="*/ 3551955 h 6439627"/>
              <a:gd name="connsiteX67" fmla="*/ 551158 w 8687356"/>
              <a:gd name="connsiteY67" fmla="*/ 3502355 h 6439627"/>
              <a:gd name="connsiteX68" fmla="*/ 274018 w 8687356"/>
              <a:gd name="connsiteY68" fmla="*/ 3022335 h 6439627"/>
              <a:gd name="connsiteX69" fmla="*/ 274903 w 8687356"/>
              <a:gd name="connsiteY69" fmla="*/ 2923678 h 6439627"/>
              <a:gd name="connsiteX70" fmla="*/ 550240 w 8687356"/>
              <a:gd name="connsiteY70" fmla="*/ 2444007 h 6439627"/>
              <a:gd name="connsiteX71" fmla="*/ 634940 w 8687356"/>
              <a:gd name="connsiteY71" fmla="*/ 2395105 h 6439627"/>
              <a:gd name="connsiteX72" fmla="*/ 2521339 w 8687356"/>
              <a:gd name="connsiteY72" fmla="*/ 1975621 h 6439627"/>
              <a:gd name="connsiteX73" fmla="*/ 2985874 w 8687356"/>
              <a:gd name="connsiteY73" fmla="*/ 1976785 h 6439627"/>
              <a:gd name="connsiteX74" fmla="*/ 3058007 w 8687356"/>
              <a:gd name="connsiteY74" fmla="*/ 2017574 h 6439627"/>
              <a:gd name="connsiteX75" fmla="*/ 3290779 w 8687356"/>
              <a:gd name="connsiteY75" fmla="*/ 2420748 h 6439627"/>
              <a:gd name="connsiteX76" fmla="*/ 3290540 w 8687356"/>
              <a:gd name="connsiteY76" fmla="*/ 2504482 h 6439627"/>
              <a:gd name="connsiteX77" fmla="*/ 3058778 w 8687356"/>
              <a:gd name="connsiteY77" fmla="*/ 2906492 h 6439627"/>
              <a:gd name="connsiteX78" fmla="*/ 2987637 w 8687356"/>
              <a:gd name="connsiteY78" fmla="*/ 2947565 h 6439627"/>
              <a:gd name="connsiteX79" fmla="*/ 2523606 w 8687356"/>
              <a:gd name="connsiteY79" fmla="*/ 2947271 h 6439627"/>
              <a:gd name="connsiteX80" fmla="*/ 2450970 w 8687356"/>
              <a:gd name="connsiteY80" fmla="*/ 2905612 h 6439627"/>
              <a:gd name="connsiteX81" fmla="*/ 2218197 w 8687356"/>
              <a:gd name="connsiteY81" fmla="*/ 2502438 h 6439627"/>
              <a:gd name="connsiteX82" fmla="*/ 2218941 w 8687356"/>
              <a:gd name="connsiteY82" fmla="*/ 2419574 h 6439627"/>
              <a:gd name="connsiteX83" fmla="*/ 2450199 w 8687356"/>
              <a:gd name="connsiteY83" fmla="*/ 2016694 h 6439627"/>
              <a:gd name="connsiteX84" fmla="*/ 2521339 w 8687356"/>
              <a:gd name="connsiteY84" fmla="*/ 1975621 h 6439627"/>
              <a:gd name="connsiteX85" fmla="*/ 3564142 w 8687356"/>
              <a:gd name="connsiteY85" fmla="*/ 34 h 6439627"/>
              <a:gd name="connsiteX86" fmla="*/ 4738405 w 8687356"/>
              <a:gd name="connsiteY86" fmla="*/ 2977 h 6439627"/>
              <a:gd name="connsiteX87" fmla="*/ 4920745 w 8687356"/>
              <a:gd name="connsiteY87" fmla="*/ 106084 h 6439627"/>
              <a:gd name="connsiteX88" fmla="*/ 5509155 w 8687356"/>
              <a:gd name="connsiteY88" fmla="*/ 1125240 h 6439627"/>
              <a:gd name="connsiteX89" fmla="*/ 5508549 w 8687356"/>
              <a:gd name="connsiteY89" fmla="*/ 1336906 h 6439627"/>
              <a:gd name="connsiteX90" fmla="*/ 4922696 w 8687356"/>
              <a:gd name="connsiteY90" fmla="*/ 2353119 h 6439627"/>
              <a:gd name="connsiteX91" fmla="*/ 4742864 w 8687356"/>
              <a:gd name="connsiteY91" fmla="*/ 2456945 h 6439627"/>
              <a:gd name="connsiteX92" fmla="*/ 3569871 w 8687356"/>
              <a:gd name="connsiteY92" fmla="*/ 2456203 h 6439627"/>
              <a:gd name="connsiteX93" fmla="*/ 3386259 w 8687356"/>
              <a:gd name="connsiteY93" fmla="*/ 2350896 h 6439627"/>
              <a:gd name="connsiteX94" fmla="*/ 2797848 w 8687356"/>
              <a:gd name="connsiteY94" fmla="*/ 1331739 h 6439627"/>
              <a:gd name="connsiteX95" fmla="*/ 2799727 w 8687356"/>
              <a:gd name="connsiteY95" fmla="*/ 1122274 h 6439627"/>
              <a:gd name="connsiteX96" fmla="*/ 3384310 w 8687356"/>
              <a:gd name="connsiteY96" fmla="*/ 103860 h 6439627"/>
              <a:gd name="connsiteX97" fmla="*/ 3564142 w 8687356"/>
              <a:gd name="connsiteY97" fmla="*/ 34 h 64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687356" h="6439627">
                <a:moveTo>
                  <a:pt x="0" y="5592682"/>
                </a:moveTo>
                <a:lnTo>
                  <a:pt x="186296" y="5593149"/>
                </a:lnTo>
                <a:cubicBezTo>
                  <a:pt x="510155" y="5593961"/>
                  <a:pt x="893987" y="5594923"/>
                  <a:pt x="1348900" y="5596063"/>
                </a:cubicBezTo>
                <a:cubicBezTo>
                  <a:pt x="1534387" y="5590847"/>
                  <a:pt x="1709614" y="5693431"/>
                  <a:pt x="1800991" y="5851702"/>
                </a:cubicBezTo>
                <a:cubicBezTo>
                  <a:pt x="1800991" y="5851702"/>
                  <a:pt x="1800991" y="5851702"/>
                  <a:pt x="2106366" y="6380627"/>
                </a:cubicBezTo>
                <a:lnTo>
                  <a:pt x="2140430" y="6439627"/>
                </a:lnTo>
                <a:lnTo>
                  <a:pt x="0" y="6439627"/>
                </a:lnTo>
                <a:close/>
                <a:moveTo>
                  <a:pt x="693821" y="3646328"/>
                </a:moveTo>
                <a:cubicBezTo>
                  <a:pt x="693821" y="3646328"/>
                  <a:pt x="693821" y="3646328"/>
                  <a:pt x="1586357" y="3648566"/>
                </a:cubicBezTo>
                <a:cubicBezTo>
                  <a:pt x="1643220" y="3646968"/>
                  <a:pt x="1696937" y="3678416"/>
                  <a:pt x="1724950" y="3726935"/>
                </a:cubicBezTo>
                <a:cubicBezTo>
                  <a:pt x="1724950" y="3726935"/>
                  <a:pt x="1724950" y="3726935"/>
                  <a:pt x="2172189" y="4501577"/>
                </a:cubicBezTo>
                <a:cubicBezTo>
                  <a:pt x="2201168" y="4551769"/>
                  <a:pt x="2200578" y="4612341"/>
                  <a:pt x="2171729" y="4662459"/>
                </a:cubicBezTo>
                <a:cubicBezTo>
                  <a:pt x="2171729" y="4662459"/>
                  <a:pt x="2171729" y="4662459"/>
                  <a:pt x="1726432" y="5434863"/>
                </a:cubicBezTo>
                <a:cubicBezTo>
                  <a:pt x="1699249" y="5484020"/>
                  <a:pt x="1645909" y="5514815"/>
                  <a:pt x="1589746" y="5513779"/>
                </a:cubicBezTo>
                <a:cubicBezTo>
                  <a:pt x="1589746" y="5513779"/>
                  <a:pt x="1589746" y="5513779"/>
                  <a:pt x="698177" y="5513215"/>
                </a:cubicBezTo>
                <a:cubicBezTo>
                  <a:pt x="640348" y="5513140"/>
                  <a:pt x="587596" y="5483366"/>
                  <a:pt x="558617" y="5433172"/>
                </a:cubicBezTo>
                <a:cubicBezTo>
                  <a:pt x="558617" y="5433172"/>
                  <a:pt x="558617" y="5433172"/>
                  <a:pt x="111378" y="4658531"/>
                </a:cubicBezTo>
                <a:cubicBezTo>
                  <a:pt x="83365" y="4610012"/>
                  <a:pt x="82990" y="4547767"/>
                  <a:pt x="112805" y="4499321"/>
                </a:cubicBezTo>
                <a:cubicBezTo>
                  <a:pt x="112805" y="4499321"/>
                  <a:pt x="112805" y="4499321"/>
                  <a:pt x="557135" y="3725244"/>
                </a:cubicBezTo>
                <a:cubicBezTo>
                  <a:pt x="584319" y="3676088"/>
                  <a:pt x="637659" y="3645292"/>
                  <a:pt x="693821" y="3646328"/>
                </a:cubicBezTo>
                <a:close/>
                <a:moveTo>
                  <a:pt x="1975378" y="3263784"/>
                </a:moveTo>
                <a:cubicBezTo>
                  <a:pt x="1975378" y="3263784"/>
                  <a:pt x="1975378" y="3263784"/>
                  <a:pt x="2292917" y="3264581"/>
                </a:cubicBezTo>
                <a:cubicBezTo>
                  <a:pt x="2313148" y="3264012"/>
                  <a:pt x="2332259" y="3275200"/>
                  <a:pt x="2342225" y="3292462"/>
                </a:cubicBezTo>
                <a:cubicBezTo>
                  <a:pt x="2342225" y="3292462"/>
                  <a:pt x="2342225" y="3292462"/>
                  <a:pt x="2501341" y="3568059"/>
                </a:cubicBezTo>
                <a:cubicBezTo>
                  <a:pt x="2511651" y="3585916"/>
                  <a:pt x="2511441" y="3607466"/>
                  <a:pt x="2501177" y="3625297"/>
                </a:cubicBezTo>
                <a:cubicBezTo>
                  <a:pt x="2501177" y="3625297"/>
                  <a:pt x="2501177" y="3625297"/>
                  <a:pt x="2342753" y="3900096"/>
                </a:cubicBezTo>
                <a:cubicBezTo>
                  <a:pt x="2333082" y="3917585"/>
                  <a:pt x="2314104" y="3928542"/>
                  <a:pt x="2294123" y="3928173"/>
                </a:cubicBezTo>
                <a:cubicBezTo>
                  <a:pt x="2294123" y="3928173"/>
                  <a:pt x="2294123" y="3928173"/>
                  <a:pt x="1976927" y="3927972"/>
                </a:cubicBezTo>
                <a:cubicBezTo>
                  <a:pt x="1956353" y="3927946"/>
                  <a:pt x="1937585" y="3917353"/>
                  <a:pt x="1927275" y="3899495"/>
                </a:cubicBezTo>
                <a:cubicBezTo>
                  <a:pt x="1927275" y="3899495"/>
                  <a:pt x="1927275" y="3899495"/>
                  <a:pt x="1768160" y="3623899"/>
                </a:cubicBezTo>
                <a:cubicBezTo>
                  <a:pt x="1758193" y="3606636"/>
                  <a:pt x="1758060" y="3584492"/>
                  <a:pt x="1768668" y="3567256"/>
                </a:cubicBezTo>
                <a:cubicBezTo>
                  <a:pt x="1768668" y="3567256"/>
                  <a:pt x="1768668" y="3567256"/>
                  <a:pt x="1926748" y="3291861"/>
                </a:cubicBezTo>
                <a:cubicBezTo>
                  <a:pt x="1936419" y="3274372"/>
                  <a:pt x="1955397" y="3263416"/>
                  <a:pt x="1975378" y="3263784"/>
                </a:cubicBezTo>
                <a:close/>
                <a:moveTo>
                  <a:pt x="2130702" y="2828022"/>
                </a:moveTo>
                <a:cubicBezTo>
                  <a:pt x="2130702" y="2828022"/>
                  <a:pt x="2130702" y="2828022"/>
                  <a:pt x="2298374" y="2828442"/>
                </a:cubicBezTo>
                <a:cubicBezTo>
                  <a:pt x="2309057" y="2828143"/>
                  <a:pt x="2319148" y="2834050"/>
                  <a:pt x="2324410" y="2843165"/>
                </a:cubicBezTo>
                <a:cubicBezTo>
                  <a:pt x="2324410" y="2843165"/>
                  <a:pt x="2324410" y="2843165"/>
                  <a:pt x="2408429" y="2988689"/>
                </a:cubicBezTo>
                <a:cubicBezTo>
                  <a:pt x="2413873" y="2998119"/>
                  <a:pt x="2413762" y="3009498"/>
                  <a:pt x="2408342" y="3018913"/>
                </a:cubicBezTo>
                <a:cubicBezTo>
                  <a:pt x="2408342" y="3018913"/>
                  <a:pt x="2408342" y="3018913"/>
                  <a:pt x="2324689" y="3164017"/>
                </a:cubicBezTo>
                <a:cubicBezTo>
                  <a:pt x="2319583" y="3173251"/>
                  <a:pt x="2309561" y="3179037"/>
                  <a:pt x="2299011" y="3178842"/>
                </a:cubicBezTo>
                <a:cubicBezTo>
                  <a:pt x="2299011" y="3178842"/>
                  <a:pt x="2299011" y="3178842"/>
                  <a:pt x="2131520" y="3178736"/>
                </a:cubicBezTo>
                <a:cubicBezTo>
                  <a:pt x="2120657" y="3178722"/>
                  <a:pt x="2110746" y="3173129"/>
                  <a:pt x="2105302" y="3163699"/>
                </a:cubicBezTo>
                <a:cubicBezTo>
                  <a:pt x="2105302" y="3163699"/>
                  <a:pt x="2105302" y="3163699"/>
                  <a:pt x="2021284" y="3018175"/>
                </a:cubicBezTo>
                <a:cubicBezTo>
                  <a:pt x="2016021" y="3009060"/>
                  <a:pt x="2015951" y="2997367"/>
                  <a:pt x="2021552" y="2988265"/>
                </a:cubicBezTo>
                <a:cubicBezTo>
                  <a:pt x="2021552" y="2988265"/>
                  <a:pt x="2021552" y="2988265"/>
                  <a:pt x="2105024" y="2842847"/>
                </a:cubicBezTo>
                <a:cubicBezTo>
                  <a:pt x="2110131" y="2833613"/>
                  <a:pt x="2120152" y="2827827"/>
                  <a:pt x="2130702" y="2828022"/>
                </a:cubicBezTo>
                <a:close/>
                <a:moveTo>
                  <a:pt x="3794942" y="2543905"/>
                </a:moveTo>
                <a:cubicBezTo>
                  <a:pt x="3794942" y="2543905"/>
                  <a:pt x="3794942" y="2543905"/>
                  <a:pt x="6706383" y="2551204"/>
                </a:cubicBezTo>
                <a:cubicBezTo>
                  <a:pt x="6891871" y="2545988"/>
                  <a:pt x="7067096" y="2648572"/>
                  <a:pt x="7158474" y="2806842"/>
                </a:cubicBezTo>
                <a:cubicBezTo>
                  <a:pt x="7158474" y="2806842"/>
                  <a:pt x="7158474" y="2806842"/>
                  <a:pt x="8617364" y="5333715"/>
                </a:cubicBezTo>
                <a:cubicBezTo>
                  <a:pt x="8711893" y="5497443"/>
                  <a:pt x="8709969" y="5695027"/>
                  <a:pt x="8615859" y="5858514"/>
                </a:cubicBezTo>
                <a:cubicBezTo>
                  <a:pt x="8615859" y="5858514"/>
                  <a:pt x="8615859" y="5858514"/>
                  <a:pt x="8311811" y="6385912"/>
                </a:cubicBezTo>
                <a:lnTo>
                  <a:pt x="8280844" y="6439627"/>
                </a:lnTo>
                <a:lnTo>
                  <a:pt x="2237916" y="6439627"/>
                </a:lnTo>
                <a:lnTo>
                  <a:pt x="2151815" y="6290497"/>
                </a:lnTo>
                <a:cubicBezTo>
                  <a:pt x="2071676" y="6151692"/>
                  <a:pt x="1986194" y="6003633"/>
                  <a:pt x="1895013" y="5845703"/>
                </a:cubicBezTo>
                <a:cubicBezTo>
                  <a:pt x="1803636" y="5687432"/>
                  <a:pt x="1802408" y="5484390"/>
                  <a:pt x="1899669" y="5326361"/>
                </a:cubicBezTo>
                <a:cubicBezTo>
                  <a:pt x="1899669" y="5326361"/>
                  <a:pt x="1899669" y="5326361"/>
                  <a:pt x="3349069" y="2801330"/>
                </a:cubicBezTo>
                <a:cubicBezTo>
                  <a:pt x="3437742" y="2640982"/>
                  <a:pt x="3611741" y="2540524"/>
                  <a:pt x="3794942" y="2543905"/>
                </a:cubicBezTo>
                <a:close/>
                <a:moveTo>
                  <a:pt x="634940" y="2395105"/>
                </a:moveTo>
                <a:cubicBezTo>
                  <a:pt x="634940" y="2395105"/>
                  <a:pt x="634940" y="2395105"/>
                  <a:pt x="1188015" y="2396492"/>
                </a:cubicBezTo>
                <a:cubicBezTo>
                  <a:pt x="1223252" y="2395501"/>
                  <a:pt x="1256539" y="2414988"/>
                  <a:pt x="1273897" y="2445054"/>
                </a:cubicBezTo>
                <a:cubicBezTo>
                  <a:pt x="1273897" y="2445054"/>
                  <a:pt x="1273897" y="2445054"/>
                  <a:pt x="1551037" y="2925075"/>
                </a:cubicBezTo>
                <a:cubicBezTo>
                  <a:pt x="1568994" y="2956177"/>
                  <a:pt x="1568629" y="2993712"/>
                  <a:pt x="1550752" y="3024769"/>
                </a:cubicBezTo>
                <a:cubicBezTo>
                  <a:pt x="1550752" y="3024769"/>
                  <a:pt x="1550752" y="3024769"/>
                  <a:pt x="1274816" y="3503403"/>
                </a:cubicBezTo>
                <a:cubicBezTo>
                  <a:pt x="1257971" y="3533863"/>
                  <a:pt x="1224917" y="3552947"/>
                  <a:pt x="1190116" y="3552304"/>
                </a:cubicBezTo>
                <a:cubicBezTo>
                  <a:pt x="1190116" y="3552304"/>
                  <a:pt x="1190116" y="3552304"/>
                  <a:pt x="637639" y="3551955"/>
                </a:cubicBezTo>
                <a:cubicBezTo>
                  <a:pt x="601804" y="3551909"/>
                  <a:pt x="569115" y="3533458"/>
                  <a:pt x="551158" y="3502355"/>
                </a:cubicBezTo>
                <a:cubicBezTo>
                  <a:pt x="551158" y="3502355"/>
                  <a:pt x="551158" y="3502355"/>
                  <a:pt x="274018" y="3022335"/>
                </a:cubicBezTo>
                <a:cubicBezTo>
                  <a:pt x="256660" y="2992269"/>
                  <a:pt x="256426" y="2953698"/>
                  <a:pt x="274903" y="2923678"/>
                </a:cubicBezTo>
                <a:cubicBezTo>
                  <a:pt x="274903" y="2923678"/>
                  <a:pt x="274903" y="2923678"/>
                  <a:pt x="550240" y="2444007"/>
                </a:cubicBezTo>
                <a:cubicBezTo>
                  <a:pt x="567085" y="2413547"/>
                  <a:pt x="600139" y="2394463"/>
                  <a:pt x="634940" y="2395105"/>
                </a:cubicBezTo>
                <a:close/>
                <a:moveTo>
                  <a:pt x="2521339" y="1975621"/>
                </a:moveTo>
                <a:cubicBezTo>
                  <a:pt x="2521339" y="1975621"/>
                  <a:pt x="2521339" y="1975621"/>
                  <a:pt x="2985874" y="1976785"/>
                </a:cubicBezTo>
                <a:cubicBezTo>
                  <a:pt x="3015469" y="1975952"/>
                  <a:pt x="3043427" y="1992321"/>
                  <a:pt x="3058007" y="2017574"/>
                </a:cubicBezTo>
                <a:cubicBezTo>
                  <a:pt x="3058007" y="2017574"/>
                  <a:pt x="3058007" y="2017574"/>
                  <a:pt x="3290779" y="2420748"/>
                </a:cubicBezTo>
                <a:cubicBezTo>
                  <a:pt x="3305862" y="2446871"/>
                  <a:pt x="3305555" y="2478396"/>
                  <a:pt x="3290540" y="2504482"/>
                </a:cubicBezTo>
                <a:cubicBezTo>
                  <a:pt x="3290540" y="2504482"/>
                  <a:pt x="3290540" y="2504482"/>
                  <a:pt x="3058778" y="2906492"/>
                </a:cubicBezTo>
                <a:cubicBezTo>
                  <a:pt x="3044630" y="2932076"/>
                  <a:pt x="3016868" y="2948104"/>
                  <a:pt x="2987637" y="2947565"/>
                </a:cubicBezTo>
                <a:cubicBezTo>
                  <a:pt x="2987637" y="2947565"/>
                  <a:pt x="2987637" y="2947565"/>
                  <a:pt x="2523606" y="2947271"/>
                </a:cubicBezTo>
                <a:cubicBezTo>
                  <a:pt x="2493508" y="2947232"/>
                  <a:pt x="2466052" y="2931735"/>
                  <a:pt x="2450970" y="2905612"/>
                </a:cubicBezTo>
                <a:cubicBezTo>
                  <a:pt x="2450970" y="2905612"/>
                  <a:pt x="2450970" y="2905612"/>
                  <a:pt x="2218197" y="2502438"/>
                </a:cubicBezTo>
                <a:cubicBezTo>
                  <a:pt x="2203617" y="2477185"/>
                  <a:pt x="2203422" y="2444788"/>
                  <a:pt x="2218941" y="2419574"/>
                </a:cubicBezTo>
                <a:cubicBezTo>
                  <a:pt x="2218941" y="2419574"/>
                  <a:pt x="2218941" y="2419574"/>
                  <a:pt x="2450199" y="2016694"/>
                </a:cubicBezTo>
                <a:cubicBezTo>
                  <a:pt x="2464347" y="1991110"/>
                  <a:pt x="2492109" y="1975081"/>
                  <a:pt x="2521339" y="1975621"/>
                </a:cubicBezTo>
                <a:close/>
                <a:moveTo>
                  <a:pt x="3564142" y="34"/>
                </a:moveTo>
                <a:cubicBezTo>
                  <a:pt x="3564142" y="34"/>
                  <a:pt x="3564142" y="34"/>
                  <a:pt x="4738405" y="2977"/>
                </a:cubicBezTo>
                <a:cubicBezTo>
                  <a:pt x="4813218" y="874"/>
                  <a:pt x="4883890" y="42249"/>
                  <a:pt x="4920745" y="106084"/>
                </a:cubicBezTo>
                <a:cubicBezTo>
                  <a:pt x="4920745" y="106084"/>
                  <a:pt x="4920745" y="106084"/>
                  <a:pt x="5509155" y="1125240"/>
                </a:cubicBezTo>
                <a:cubicBezTo>
                  <a:pt x="5547281" y="1191277"/>
                  <a:pt x="5546507" y="1270967"/>
                  <a:pt x="5508549" y="1336906"/>
                </a:cubicBezTo>
                <a:cubicBezTo>
                  <a:pt x="5508549" y="1336906"/>
                  <a:pt x="5508549" y="1336906"/>
                  <a:pt x="4922696" y="2353119"/>
                </a:cubicBezTo>
                <a:cubicBezTo>
                  <a:pt x="4886932" y="2417792"/>
                  <a:pt x="4816753" y="2458309"/>
                  <a:pt x="4742864" y="2456945"/>
                </a:cubicBezTo>
                <a:cubicBezTo>
                  <a:pt x="4742864" y="2456945"/>
                  <a:pt x="4742864" y="2456945"/>
                  <a:pt x="3569871" y="2456203"/>
                </a:cubicBezTo>
                <a:cubicBezTo>
                  <a:pt x="3493788" y="2456106"/>
                  <a:pt x="3424385" y="2416932"/>
                  <a:pt x="3386259" y="2350896"/>
                </a:cubicBezTo>
                <a:cubicBezTo>
                  <a:pt x="3386259" y="2350896"/>
                  <a:pt x="3386259" y="2350896"/>
                  <a:pt x="2797848" y="1331739"/>
                </a:cubicBezTo>
                <a:cubicBezTo>
                  <a:pt x="2760993" y="1267904"/>
                  <a:pt x="2760499" y="1186012"/>
                  <a:pt x="2799727" y="1122274"/>
                </a:cubicBezTo>
                <a:cubicBezTo>
                  <a:pt x="2799727" y="1122274"/>
                  <a:pt x="2799727" y="1122274"/>
                  <a:pt x="3384310" y="103860"/>
                </a:cubicBezTo>
                <a:cubicBezTo>
                  <a:pt x="3420073" y="39188"/>
                  <a:pt x="3490251" y="-1330"/>
                  <a:pt x="3564142" y="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/>
              <a:t>Inserte o arrastre y coloque una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4081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44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es-ES" noProof="0"/>
              <a:t>Haz clic para editar el título de la diapositiva divisoria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7300" y="43868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5451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ivisor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7B7C90C9-77F3-4C3C-97F8-425EF81FB7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95125" cy="6858000"/>
          </a:xfrm>
          <a:custGeom>
            <a:avLst/>
            <a:gdLst>
              <a:gd name="connsiteX0" fmla="*/ 4729712 w 11795125"/>
              <a:gd name="connsiteY0" fmla="*/ 4417922 h 6858000"/>
              <a:gd name="connsiteX1" fmla="*/ 7234278 w 11795125"/>
              <a:gd name="connsiteY1" fmla="*/ 4419507 h 6858000"/>
              <a:gd name="connsiteX2" fmla="*/ 7626325 w 11795125"/>
              <a:gd name="connsiteY2" fmla="*/ 4644358 h 6858000"/>
              <a:gd name="connsiteX3" fmla="*/ 8882694 w 11795125"/>
              <a:gd name="connsiteY3" fmla="*/ 6820455 h 6858000"/>
              <a:gd name="connsiteX4" fmla="*/ 8898077 w 11795125"/>
              <a:gd name="connsiteY4" fmla="*/ 6858000 h 6858000"/>
              <a:gd name="connsiteX5" fmla="*/ 3070863 w 11795125"/>
              <a:gd name="connsiteY5" fmla="*/ 6858000 h 6858000"/>
              <a:gd name="connsiteX6" fmla="*/ 3094823 w 11795125"/>
              <a:gd name="connsiteY6" fmla="*/ 6809422 h 6858000"/>
              <a:gd name="connsiteX7" fmla="*/ 4345735 w 11795125"/>
              <a:gd name="connsiteY7" fmla="*/ 4639611 h 6858000"/>
              <a:gd name="connsiteX8" fmla="*/ 4729712 w 11795125"/>
              <a:gd name="connsiteY8" fmla="*/ 4417922 h 6858000"/>
              <a:gd name="connsiteX9" fmla="*/ 2031302 w 11795125"/>
              <a:gd name="connsiteY9" fmla="*/ 2039301 h 6858000"/>
              <a:gd name="connsiteX10" fmla="*/ 2747265 w 11795125"/>
              <a:gd name="connsiteY10" fmla="*/ 2039754 h 6858000"/>
              <a:gd name="connsiteX11" fmla="*/ 2859337 w 11795125"/>
              <a:gd name="connsiteY11" fmla="*/ 2104031 h 6858000"/>
              <a:gd name="connsiteX12" fmla="*/ 3218486 w 11795125"/>
              <a:gd name="connsiteY12" fmla="*/ 2726096 h 6858000"/>
              <a:gd name="connsiteX13" fmla="*/ 3217340 w 11795125"/>
              <a:gd name="connsiteY13" fmla="*/ 2853948 h 6858000"/>
              <a:gd name="connsiteX14" fmla="*/ 2860527 w 11795125"/>
              <a:gd name="connsiteY14" fmla="*/ 3475560 h 6858000"/>
              <a:gd name="connsiteX15" fmla="*/ 2750762 w 11795125"/>
              <a:gd name="connsiteY15" fmla="*/ 3538933 h 6858000"/>
              <a:gd name="connsiteX16" fmla="*/ 2034023 w 11795125"/>
              <a:gd name="connsiteY16" fmla="*/ 3537136 h 6858000"/>
              <a:gd name="connsiteX17" fmla="*/ 1922728 w 11795125"/>
              <a:gd name="connsiteY17" fmla="*/ 3474202 h 6858000"/>
              <a:gd name="connsiteX18" fmla="*/ 1563578 w 11795125"/>
              <a:gd name="connsiteY18" fmla="*/ 2852137 h 6858000"/>
              <a:gd name="connsiteX19" fmla="*/ 1563948 w 11795125"/>
              <a:gd name="connsiteY19" fmla="*/ 2722942 h 6858000"/>
              <a:gd name="connsiteX20" fmla="*/ 1921537 w 11795125"/>
              <a:gd name="connsiteY20" fmla="*/ 2102674 h 6858000"/>
              <a:gd name="connsiteX21" fmla="*/ 2031302 w 11795125"/>
              <a:gd name="connsiteY21" fmla="*/ 2039301 h 6858000"/>
              <a:gd name="connsiteX22" fmla="*/ 9343478 w 11795125"/>
              <a:gd name="connsiteY22" fmla="*/ 1795745 h 6858000"/>
              <a:gd name="connsiteX23" fmla="*/ 11620502 w 11795125"/>
              <a:gd name="connsiteY23" fmla="*/ 1797185 h 6858000"/>
              <a:gd name="connsiteX24" fmla="*/ 11795125 w 11795125"/>
              <a:gd name="connsiteY24" fmla="*/ 1797296 h 6858000"/>
              <a:gd name="connsiteX25" fmla="*/ 11795125 w 11795125"/>
              <a:gd name="connsiteY25" fmla="*/ 6858000 h 6858000"/>
              <a:gd name="connsiteX26" fmla="*/ 8996698 w 11795125"/>
              <a:gd name="connsiteY26" fmla="*/ 6858000 h 6858000"/>
              <a:gd name="connsiteX27" fmla="*/ 8963663 w 11795125"/>
              <a:gd name="connsiteY27" fmla="*/ 6815289 h 6858000"/>
              <a:gd name="connsiteX28" fmla="*/ 7707295 w 11795125"/>
              <a:gd name="connsiteY28" fmla="*/ 4639193 h 6858000"/>
              <a:gd name="connsiteX29" fmla="*/ 7708590 w 11795125"/>
              <a:gd name="connsiteY29" fmla="*/ 4187244 h 6858000"/>
              <a:gd name="connsiteX30" fmla="*/ 8959501 w 11795125"/>
              <a:gd name="connsiteY30" fmla="*/ 2017434 h 6858000"/>
              <a:gd name="connsiteX31" fmla="*/ 9343478 w 11795125"/>
              <a:gd name="connsiteY31" fmla="*/ 1795745 h 6858000"/>
              <a:gd name="connsiteX32" fmla="*/ 3102644 w 11795125"/>
              <a:gd name="connsiteY32" fmla="*/ 1739841 h 6858000"/>
              <a:gd name="connsiteX33" fmla="*/ 3385876 w 11795125"/>
              <a:gd name="connsiteY33" fmla="*/ 1740020 h 6858000"/>
              <a:gd name="connsiteX34" fmla="*/ 3430211 w 11795125"/>
              <a:gd name="connsiteY34" fmla="*/ 1765448 h 6858000"/>
              <a:gd name="connsiteX35" fmla="*/ 3572289 w 11795125"/>
              <a:gd name="connsiteY35" fmla="*/ 2011533 h 6858000"/>
              <a:gd name="connsiteX36" fmla="*/ 3571836 w 11795125"/>
              <a:gd name="connsiteY36" fmla="*/ 2062111 h 6858000"/>
              <a:gd name="connsiteX37" fmla="*/ 3430681 w 11795125"/>
              <a:gd name="connsiteY37" fmla="*/ 2308019 h 6858000"/>
              <a:gd name="connsiteX38" fmla="*/ 3387260 w 11795125"/>
              <a:gd name="connsiteY38" fmla="*/ 2333088 h 6858000"/>
              <a:gd name="connsiteX39" fmla="*/ 3103720 w 11795125"/>
              <a:gd name="connsiteY39" fmla="*/ 2332378 h 6858000"/>
              <a:gd name="connsiteX40" fmla="*/ 3059693 w 11795125"/>
              <a:gd name="connsiteY40" fmla="*/ 2307481 h 6858000"/>
              <a:gd name="connsiteX41" fmla="*/ 2917615 w 11795125"/>
              <a:gd name="connsiteY41" fmla="*/ 2061395 h 6858000"/>
              <a:gd name="connsiteX42" fmla="*/ 2917761 w 11795125"/>
              <a:gd name="connsiteY42" fmla="*/ 2010286 h 6858000"/>
              <a:gd name="connsiteX43" fmla="*/ 3059222 w 11795125"/>
              <a:gd name="connsiteY43" fmla="*/ 1764910 h 6858000"/>
              <a:gd name="connsiteX44" fmla="*/ 3102644 w 11795125"/>
              <a:gd name="connsiteY44" fmla="*/ 1739841 h 6858000"/>
              <a:gd name="connsiteX45" fmla="*/ 3522963 w 11795125"/>
              <a:gd name="connsiteY45" fmla="*/ 1598675 h 6858000"/>
              <a:gd name="connsiteX46" fmla="*/ 3625194 w 11795125"/>
              <a:gd name="connsiteY46" fmla="*/ 1598740 h 6858000"/>
              <a:gd name="connsiteX47" fmla="*/ 3641197 w 11795125"/>
              <a:gd name="connsiteY47" fmla="*/ 1607918 h 6858000"/>
              <a:gd name="connsiteX48" fmla="*/ 3692479 w 11795125"/>
              <a:gd name="connsiteY48" fmla="*/ 1696742 h 6858000"/>
              <a:gd name="connsiteX49" fmla="*/ 3692315 w 11795125"/>
              <a:gd name="connsiteY49" fmla="*/ 1714998 h 6858000"/>
              <a:gd name="connsiteX50" fmla="*/ 3641367 w 11795125"/>
              <a:gd name="connsiteY50" fmla="*/ 1803757 h 6858000"/>
              <a:gd name="connsiteX51" fmla="*/ 3625694 w 11795125"/>
              <a:gd name="connsiteY51" fmla="*/ 1812806 h 6858000"/>
              <a:gd name="connsiteX52" fmla="*/ 3523352 w 11795125"/>
              <a:gd name="connsiteY52" fmla="*/ 1812549 h 6858000"/>
              <a:gd name="connsiteX53" fmla="*/ 3507459 w 11795125"/>
              <a:gd name="connsiteY53" fmla="*/ 1803563 h 6858000"/>
              <a:gd name="connsiteX54" fmla="*/ 3456177 w 11795125"/>
              <a:gd name="connsiteY54" fmla="*/ 1714739 h 6858000"/>
              <a:gd name="connsiteX55" fmla="*/ 3456230 w 11795125"/>
              <a:gd name="connsiteY55" fmla="*/ 1696292 h 6858000"/>
              <a:gd name="connsiteX56" fmla="*/ 3507290 w 11795125"/>
              <a:gd name="connsiteY56" fmla="*/ 1607724 h 6858000"/>
              <a:gd name="connsiteX57" fmla="*/ 3522963 w 11795125"/>
              <a:gd name="connsiteY57" fmla="*/ 1598675 h 6858000"/>
              <a:gd name="connsiteX58" fmla="*/ 4199803 w 11795125"/>
              <a:gd name="connsiteY58" fmla="*/ 1370724 h 6858000"/>
              <a:gd name="connsiteX59" fmla="*/ 4537019 w 11795125"/>
              <a:gd name="connsiteY59" fmla="*/ 1370938 h 6858000"/>
              <a:gd name="connsiteX60" fmla="*/ 4589804 w 11795125"/>
              <a:gd name="connsiteY60" fmla="*/ 1401211 h 6858000"/>
              <a:gd name="connsiteX61" fmla="*/ 4758963 w 11795125"/>
              <a:gd name="connsiteY61" fmla="*/ 1694203 h 6858000"/>
              <a:gd name="connsiteX62" fmla="*/ 4758423 w 11795125"/>
              <a:gd name="connsiteY62" fmla="*/ 1754421 h 6858000"/>
              <a:gd name="connsiteX63" fmla="*/ 4590365 w 11795125"/>
              <a:gd name="connsiteY63" fmla="*/ 2047199 h 6858000"/>
              <a:gd name="connsiteX64" fmla="*/ 4538665 w 11795125"/>
              <a:gd name="connsiteY64" fmla="*/ 2077046 h 6858000"/>
              <a:gd name="connsiteX65" fmla="*/ 4201084 w 11795125"/>
              <a:gd name="connsiteY65" fmla="*/ 2076201 h 6858000"/>
              <a:gd name="connsiteX66" fmla="*/ 4148664 w 11795125"/>
              <a:gd name="connsiteY66" fmla="*/ 2046559 h 6858000"/>
              <a:gd name="connsiteX67" fmla="*/ 3979505 w 11795125"/>
              <a:gd name="connsiteY67" fmla="*/ 1753567 h 6858000"/>
              <a:gd name="connsiteX68" fmla="*/ 3979680 w 11795125"/>
              <a:gd name="connsiteY68" fmla="*/ 1692718 h 6858000"/>
              <a:gd name="connsiteX69" fmla="*/ 4148104 w 11795125"/>
              <a:gd name="connsiteY69" fmla="*/ 1400573 h 6858000"/>
              <a:gd name="connsiteX70" fmla="*/ 4199803 w 11795125"/>
              <a:gd name="connsiteY70" fmla="*/ 1370724 h 6858000"/>
              <a:gd name="connsiteX71" fmla="*/ 3525946 w 11795125"/>
              <a:gd name="connsiteY71" fmla="*/ 1141304 h 6858000"/>
              <a:gd name="connsiteX72" fmla="*/ 3719554 w 11795125"/>
              <a:gd name="connsiteY72" fmla="*/ 1141427 h 6858000"/>
              <a:gd name="connsiteX73" fmla="*/ 3749860 w 11795125"/>
              <a:gd name="connsiteY73" fmla="*/ 1158808 h 6858000"/>
              <a:gd name="connsiteX74" fmla="*/ 3846980 w 11795125"/>
              <a:gd name="connsiteY74" fmla="*/ 1327024 h 6858000"/>
              <a:gd name="connsiteX75" fmla="*/ 3846670 w 11795125"/>
              <a:gd name="connsiteY75" fmla="*/ 1361598 h 6858000"/>
              <a:gd name="connsiteX76" fmla="*/ 3750182 w 11795125"/>
              <a:gd name="connsiteY76" fmla="*/ 1529691 h 6858000"/>
              <a:gd name="connsiteX77" fmla="*/ 3720499 w 11795125"/>
              <a:gd name="connsiteY77" fmla="*/ 1546828 h 6858000"/>
              <a:gd name="connsiteX78" fmla="*/ 3526682 w 11795125"/>
              <a:gd name="connsiteY78" fmla="*/ 1546343 h 6858000"/>
              <a:gd name="connsiteX79" fmla="*/ 3496586 w 11795125"/>
              <a:gd name="connsiteY79" fmla="*/ 1529324 h 6858000"/>
              <a:gd name="connsiteX80" fmla="*/ 3399466 w 11795125"/>
              <a:gd name="connsiteY80" fmla="*/ 1361108 h 6858000"/>
              <a:gd name="connsiteX81" fmla="*/ 3399566 w 11795125"/>
              <a:gd name="connsiteY81" fmla="*/ 1326172 h 6858000"/>
              <a:gd name="connsiteX82" fmla="*/ 3496264 w 11795125"/>
              <a:gd name="connsiteY82" fmla="*/ 1158441 h 6858000"/>
              <a:gd name="connsiteX83" fmla="*/ 3525946 w 11795125"/>
              <a:gd name="connsiteY83" fmla="*/ 1141304 h 6858000"/>
              <a:gd name="connsiteX84" fmla="*/ 3955878 w 11795125"/>
              <a:gd name="connsiteY84" fmla="*/ 173494 h 6858000"/>
              <a:gd name="connsiteX85" fmla="*/ 4500068 w 11795125"/>
              <a:gd name="connsiteY85" fmla="*/ 173838 h 6858000"/>
              <a:gd name="connsiteX86" fmla="*/ 4585252 w 11795125"/>
              <a:gd name="connsiteY86" fmla="*/ 222694 h 6858000"/>
              <a:gd name="connsiteX87" fmla="*/ 4858234 w 11795125"/>
              <a:gd name="connsiteY87" fmla="*/ 695514 h 6858000"/>
              <a:gd name="connsiteX88" fmla="*/ 4857363 w 11795125"/>
              <a:gd name="connsiteY88" fmla="*/ 792690 h 6858000"/>
              <a:gd name="connsiteX89" fmla="*/ 4586156 w 11795125"/>
              <a:gd name="connsiteY89" fmla="*/ 1265167 h 6858000"/>
              <a:gd name="connsiteX90" fmla="*/ 4502727 w 11795125"/>
              <a:gd name="connsiteY90" fmla="*/ 1313334 h 6858000"/>
              <a:gd name="connsiteX91" fmla="*/ 3957947 w 11795125"/>
              <a:gd name="connsiteY91" fmla="*/ 1311968 h 6858000"/>
              <a:gd name="connsiteX92" fmla="*/ 3873354 w 11795125"/>
              <a:gd name="connsiteY92" fmla="*/ 1264134 h 6858000"/>
              <a:gd name="connsiteX93" fmla="*/ 3600372 w 11795125"/>
              <a:gd name="connsiteY93" fmla="*/ 791315 h 6858000"/>
              <a:gd name="connsiteX94" fmla="*/ 3600653 w 11795125"/>
              <a:gd name="connsiteY94" fmla="*/ 693116 h 6858000"/>
              <a:gd name="connsiteX95" fmla="*/ 3872449 w 11795125"/>
              <a:gd name="connsiteY95" fmla="*/ 221662 h 6858000"/>
              <a:gd name="connsiteX96" fmla="*/ 3955878 w 11795125"/>
              <a:gd name="connsiteY96" fmla="*/ 173494 h 6858000"/>
              <a:gd name="connsiteX97" fmla="*/ 3852283 w 11795125"/>
              <a:gd name="connsiteY97" fmla="*/ 0 h 6858000"/>
              <a:gd name="connsiteX98" fmla="*/ 6130031 w 11795125"/>
              <a:gd name="connsiteY98" fmla="*/ 0 h 6858000"/>
              <a:gd name="connsiteX99" fmla="*/ 6102465 w 11795125"/>
              <a:gd name="connsiteY99" fmla="*/ 36730 h 6858000"/>
              <a:gd name="connsiteX100" fmla="*/ 5879948 w 11795125"/>
              <a:gd name="connsiteY100" fmla="*/ 127724 h 6858000"/>
              <a:gd name="connsiteX101" fmla="*/ 4102884 w 11795125"/>
              <a:gd name="connsiteY101" fmla="*/ 123270 h 6858000"/>
              <a:gd name="connsiteX102" fmla="*/ 3877665 w 11795125"/>
              <a:gd name="connsiteY102" fmla="*/ 32818 h 6858000"/>
              <a:gd name="connsiteX103" fmla="*/ 0 w 11795125"/>
              <a:gd name="connsiteY103" fmla="*/ 0 h 6858000"/>
              <a:gd name="connsiteX104" fmla="*/ 3781476 w 11795125"/>
              <a:gd name="connsiteY104" fmla="*/ 0 h 6858000"/>
              <a:gd name="connsiteX105" fmla="*/ 3800985 w 11795125"/>
              <a:gd name="connsiteY105" fmla="*/ 47617 h 6858000"/>
              <a:gd name="connsiteX106" fmla="*/ 3766711 w 11795125"/>
              <a:gd name="connsiteY106" fmla="*/ 287889 h 6858000"/>
              <a:gd name="connsiteX107" fmla="*/ 2882037 w 11795125"/>
              <a:gd name="connsiteY107" fmla="*/ 1829098 h 6858000"/>
              <a:gd name="connsiteX108" fmla="*/ 2609888 w 11795125"/>
              <a:gd name="connsiteY108" fmla="*/ 1986223 h 6858000"/>
              <a:gd name="connsiteX109" fmla="*/ 832823 w 11795125"/>
              <a:gd name="connsiteY109" fmla="*/ 1981768 h 6858000"/>
              <a:gd name="connsiteX110" fmla="*/ 556879 w 11795125"/>
              <a:gd name="connsiteY110" fmla="*/ 1825733 h 6858000"/>
              <a:gd name="connsiteX111" fmla="*/ 79254 w 11795125"/>
              <a:gd name="connsiteY111" fmla="*/ 998462 h 6858000"/>
              <a:gd name="connsiteX112" fmla="*/ 0 w 11795125"/>
              <a:gd name="connsiteY112" fmla="*/ 8611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795125" h="6858000">
                <a:moveTo>
                  <a:pt x="4729712" y="4417922"/>
                </a:moveTo>
                <a:cubicBezTo>
                  <a:pt x="4729712" y="4417922"/>
                  <a:pt x="4729712" y="4417922"/>
                  <a:pt x="7234278" y="4419507"/>
                </a:cubicBezTo>
                <a:cubicBezTo>
                  <a:pt x="7396730" y="4419716"/>
                  <a:pt x="7544918" y="4503359"/>
                  <a:pt x="7626325" y="4644358"/>
                </a:cubicBezTo>
                <a:cubicBezTo>
                  <a:pt x="7626325" y="4644358"/>
                  <a:pt x="7626325" y="4644358"/>
                  <a:pt x="8882694" y="6820455"/>
                </a:cubicBezTo>
                <a:lnTo>
                  <a:pt x="8898077" y="6858000"/>
                </a:lnTo>
                <a:lnTo>
                  <a:pt x="3070863" y="6858000"/>
                </a:lnTo>
                <a:lnTo>
                  <a:pt x="3094823" y="6809422"/>
                </a:lnTo>
                <a:cubicBezTo>
                  <a:pt x="3094823" y="6809422"/>
                  <a:pt x="3094823" y="6809422"/>
                  <a:pt x="4345735" y="4639611"/>
                </a:cubicBezTo>
                <a:cubicBezTo>
                  <a:pt x="4422097" y="4501523"/>
                  <a:pt x="4571941" y="4415010"/>
                  <a:pt x="4729712" y="4417922"/>
                </a:cubicBezTo>
                <a:close/>
                <a:moveTo>
                  <a:pt x="2031302" y="2039301"/>
                </a:moveTo>
                <a:cubicBezTo>
                  <a:pt x="2031302" y="2039301"/>
                  <a:pt x="2031302" y="2039301"/>
                  <a:pt x="2747265" y="2039754"/>
                </a:cubicBezTo>
                <a:cubicBezTo>
                  <a:pt x="2793703" y="2039814"/>
                  <a:pt x="2836066" y="2063724"/>
                  <a:pt x="2859337" y="2104031"/>
                </a:cubicBezTo>
                <a:cubicBezTo>
                  <a:pt x="2859337" y="2104031"/>
                  <a:pt x="2859337" y="2104031"/>
                  <a:pt x="3218486" y="2726096"/>
                </a:cubicBezTo>
                <a:cubicBezTo>
                  <a:pt x="3240981" y="2765058"/>
                  <a:pt x="3241283" y="2815045"/>
                  <a:pt x="3217340" y="2853948"/>
                </a:cubicBezTo>
                <a:cubicBezTo>
                  <a:pt x="3217340" y="2853948"/>
                  <a:pt x="3217340" y="2853948"/>
                  <a:pt x="2860527" y="3475560"/>
                </a:cubicBezTo>
                <a:cubicBezTo>
                  <a:pt x="2838697" y="3515034"/>
                  <a:pt x="2795862" y="3539765"/>
                  <a:pt x="2750762" y="3538933"/>
                </a:cubicBezTo>
                <a:cubicBezTo>
                  <a:pt x="2750762" y="3538933"/>
                  <a:pt x="2750762" y="3538933"/>
                  <a:pt x="2034023" y="3537136"/>
                </a:cubicBezTo>
                <a:cubicBezTo>
                  <a:pt x="1988359" y="3538420"/>
                  <a:pt x="1945223" y="3513165"/>
                  <a:pt x="1922728" y="3474202"/>
                </a:cubicBezTo>
                <a:cubicBezTo>
                  <a:pt x="1922728" y="3474202"/>
                  <a:pt x="1922728" y="3474202"/>
                  <a:pt x="1563578" y="2852137"/>
                </a:cubicBezTo>
                <a:cubicBezTo>
                  <a:pt x="1540307" y="2811831"/>
                  <a:pt x="1540780" y="2763190"/>
                  <a:pt x="1563948" y="2722942"/>
                </a:cubicBezTo>
                <a:cubicBezTo>
                  <a:pt x="1563948" y="2722942"/>
                  <a:pt x="1563948" y="2722942"/>
                  <a:pt x="1921537" y="2102674"/>
                </a:cubicBezTo>
                <a:cubicBezTo>
                  <a:pt x="1943366" y="2063199"/>
                  <a:pt x="1986202" y="2038468"/>
                  <a:pt x="2031302" y="2039301"/>
                </a:cubicBezTo>
                <a:close/>
                <a:moveTo>
                  <a:pt x="9343478" y="1795745"/>
                </a:moveTo>
                <a:cubicBezTo>
                  <a:pt x="9343478" y="1795745"/>
                  <a:pt x="9343478" y="1795745"/>
                  <a:pt x="11620502" y="1797185"/>
                </a:cubicBezTo>
                <a:lnTo>
                  <a:pt x="11795125" y="1797296"/>
                </a:lnTo>
                <a:lnTo>
                  <a:pt x="11795125" y="6858000"/>
                </a:lnTo>
                <a:lnTo>
                  <a:pt x="8996698" y="6858000"/>
                </a:lnTo>
                <a:lnTo>
                  <a:pt x="8963663" y="6815289"/>
                </a:lnTo>
                <a:cubicBezTo>
                  <a:pt x="8963663" y="6815289"/>
                  <a:pt x="8963663" y="6815289"/>
                  <a:pt x="7707295" y="4639193"/>
                </a:cubicBezTo>
                <a:cubicBezTo>
                  <a:pt x="7625888" y="4498193"/>
                  <a:pt x="7627546" y="4328036"/>
                  <a:pt x="7708590" y="4187244"/>
                </a:cubicBezTo>
                <a:cubicBezTo>
                  <a:pt x="7708590" y="4187244"/>
                  <a:pt x="7708590" y="4187244"/>
                  <a:pt x="8959501" y="2017434"/>
                </a:cubicBezTo>
                <a:cubicBezTo>
                  <a:pt x="9035863" y="1879345"/>
                  <a:pt x="9185707" y="1792833"/>
                  <a:pt x="9343478" y="1795745"/>
                </a:cubicBezTo>
                <a:close/>
                <a:moveTo>
                  <a:pt x="3102644" y="1739841"/>
                </a:moveTo>
                <a:cubicBezTo>
                  <a:pt x="3102644" y="1739841"/>
                  <a:pt x="3102644" y="1739841"/>
                  <a:pt x="3385876" y="1740020"/>
                </a:cubicBezTo>
                <a:cubicBezTo>
                  <a:pt x="3404247" y="1740043"/>
                  <a:pt x="3421005" y="1749503"/>
                  <a:pt x="3430211" y="1765448"/>
                </a:cubicBezTo>
                <a:cubicBezTo>
                  <a:pt x="3430211" y="1765448"/>
                  <a:pt x="3430211" y="1765448"/>
                  <a:pt x="3572289" y="2011533"/>
                </a:cubicBezTo>
                <a:cubicBezTo>
                  <a:pt x="3581188" y="2026948"/>
                  <a:pt x="3581308" y="2046721"/>
                  <a:pt x="3571836" y="2062111"/>
                </a:cubicBezTo>
                <a:cubicBezTo>
                  <a:pt x="3571836" y="2062111"/>
                  <a:pt x="3571836" y="2062111"/>
                  <a:pt x="3430681" y="2308019"/>
                </a:cubicBezTo>
                <a:cubicBezTo>
                  <a:pt x="3422046" y="2323634"/>
                  <a:pt x="3405101" y="2333418"/>
                  <a:pt x="3387260" y="2333088"/>
                </a:cubicBezTo>
                <a:cubicBezTo>
                  <a:pt x="3387260" y="2333088"/>
                  <a:pt x="3387260" y="2333088"/>
                  <a:pt x="3103720" y="2332378"/>
                </a:cubicBezTo>
                <a:cubicBezTo>
                  <a:pt x="3085656" y="2332886"/>
                  <a:pt x="3068592" y="2322895"/>
                  <a:pt x="3059693" y="2307481"/>
                </a:cubicBezTo>
                <a:cubicBezTo>
                  <a:pt x="3059693" y="2307481"/>
                  <a:pt x="3059693" y="2307481"/>
                  <a:pt x="2917615" y="2061395"/>
                </a:cubicBezTo>
                <a:cubicBezTo>
                  <a:pt x="2908409" y="2045450"/>
                  <a:pt x="2908596" y="2026208"/>
                  <a:pt x="2917761" y="2010286"/>
                </a:cubicBezTo>
                <a:cubicBezTo>
                  <a:pt x="2917761" y="2010286"/>
                  <a:pt x="2917761" y="2010286"/>
                  <a:pt x="3059222" y="1764910"/>
                </a:cubicBezTo>
                <a:cubicBezTo>
                  <a:pt x="3067857" y="1749295"/>
                  <a:pt x="3084803" y="1739511"/>
                  <a:pt x="3102644" y="1739841"/>
                </a:cubicBezTo>
                <a:close/>
                <a:moveTo>
                  <a:pt x="3522963" y="1598675"/>
                </a:moveTo>
                <a:cubicBezTo>
                  <a:pt x="3522963" y="1598675"/>
                  <a:pt x="3522963" y="1598675"/>
                  <a:pt x="3625194" y="1598740"/>
                </a:cubicBezTo>
                <a:cubicBezTo>
                  <a:pt x="3631826" y="1598748"/>
                  <a:pt x="3637874" y="1602162"/>
                  <a:pt x="3641197" y="1607918"/>
                </a:cubicBezTo>
                <a:cubicBezTo>
                  <a:pt x="3641197" y="1607918"/>
                  <a:pt x="3641197" y="1607918"/>
                  <a:pt x="3692479" y="1696742"/>
                </a:cubicBezTo>
                <a:cubicBezTo>
                  <a:pt x="3695691" y="1702305"/>
                  <a:pt x="3695735" y="1709443"/>
                  <a:pt x="3692315" y="1714998"/>
                </a:cubicBezTo>
                <a:cubicBezTo>
                  <a:pt x="3692315" y="1714998"/>
                  <a:pt x="3692315" y="1714998"/>
                  <a:pt x="3641367" y="1803757"/>
                </a:cubicBezTo>
                <a:cubicBezTo>
                  <a:pt x="3638250" y="1809393"/>
                  <a:pt x="3632134" y="1812924"/>
                  <a:pt x="3625694" y="1812806"/>
                </a:cubicBezTo>
                <a:cubicBezTo>
                  <a:pt x="3625694" y="1812806"/>
                  <a:pt x="3625694" y="1812806"/>
                  <a:pt x="3523352" y="1812549"/>
                </a:cubicBezTo>
                <a:cubicBezTo>
                  <a:pt x="3516832" y="1812733"/>
                  <a:pt x="3510671" y="1809127"/>
                  <a:pt x="3507459" y="1803563"/>
                </a:cubicBezTo>
                <a:cubicBezTo>
                  <a:pt x="3507459" y="1803563"/>
                  <a:pt x="3507459" y="1803563"/>
                  <a:pt x="3456177" y="1714739"/>
                </a:cubicBezTo>
                <a:cubicBezTo>
                  <a:pt x="3452854" y="1708984"/>
                  <a:pt x="3452922" y="1702038"/>
                  <a:pt x="3456230" y="1696292"/>
                </a:cubicBezTo>
                <a:cubicBezTo>
                  <a:pt x="3456230" y="1696292"/>
                  <a:pt x="3456230" y="1696292"/>
                  <a:pt x="3507290" y="1607724"/>
                </a:cubicBezTo>
                <a:cubicBezTo>
                  <a:pt x="3510406" y="1602087"/>
                  <a:pt x="3516523" y="1598556"/>
                  <a:pt x="3522963" y="1598675"/>
                </a:cubicBezTo>
                <a:close/>
                <a:moveTo>
                  <a:pt x="4199803" y="1370724"/>
                </a:moveTo>
                <a:cubicBezTo>
                  <a:pt x="4199803" y="1370724"/>
                  <a:pt x="4199803" y="1370724"/>
                  <a:pt x="4537019" y="1370938"/>
                </a:cubicBezTo>
                <a:cubicBezTo>
                  <a:pt x="4558892" y="1370965"/>
                  <a:pt x="4578843" y="1382227"/>
                  <a:pt x="4589804" y="1401211"/>
                </a:cubicBezTo>
                <a:cubicBezTo>
                  <a:pt x="4589804" y="1401211"/>
                  <a:pt x="4589804" y="1401211"/>
                  <a:pt x="4758963" y="1694203"/>
                </a:cubicBezTo>
                <a:cubicBezTo>
                  <a:pt x="4769558" y="1712554"/>
                  <a:pt x="4769700" y="1736097"/>
                  <a:pt x="4758423" y="1754421"/>
                </a:cubicBezTo>
                <a:cubicBezTo>
                  <a:pt x="4758423" y="1754421"/>
                  <a:pt x="4758423" y="1754421"/>
                  <a:pt x="4590365" y="2047199"/>
                </a:cubicBezTo>
                <a:cubicBezTo>
                  <a:pt x="4580083" y="2065790"/>
                  <a:pt x="4559908" y="2077438"/>
                  <a:pt x="4538665" y="2077046"/>
                </a:cubicBezTo>
                <a:cubicBezTo>
                  <a:pt x="4538665" y="2077046"/>
                  <a:pt x="4538665" y="2077046"/>
                  <a:pt x="4201084" y="2076201"/>
                </a:cubicBezTo>
                <a:cubicBezTo>
                  <a:pt x="4179577" y="2076805"/>
                  <a:pt x="4159259" y="2064910"/>
                  <a:pt x="4148664" y="2046559"/>
                </a:cubicBezTo>
                <a:cubicBezTo>
                  <a:pt x="4148664" y="2046559"/>
                  <a:pt x="4148664" y="2046559"/>
                  <a:pt x="3979505" y="1753567"/>
                </a:cubicBezTo>
                <a:cubicBezTo>
                  <a:pt x="3968545" y="1734583"/>
                  <a:pt x="3968768" y="1711673"/>
                  <a:pt x="3979680" y="1692718"/>
                </a:cubicBezTo>
                <a:cubicBezTo>
                  <a:pt x="3979680" y="1692718"/>
                  <a:pt x="3979680" y="1692718"/>
                  <a:pt x="4148104" y="1400573"/>
                </a:cubicBezTo>
                <a:cubicBezTo>
                  <a:pt x="4158385" y="1381980"/>
                  <a:pt x="4178560" y="1370332"/>
                  <a:pt x="4199803" y="1370724"/>
                </a:cubicBezTo>
                <a:close/>
                <a:moveTo>
                  <a:pt x="3525946" y="1141304"/>
                </a:moveTo>
                <a:cubicBezTo>
                  <a:pt x="3525946" y="1141304"/>
                  <a:pt x="3525946" y="1141304"/>
                  <a:pt x="3719554" y="1141427"/>
                </a:cubicBezTo>
                <a:cubicBezTo>
                  <a:pt x="3732112" y="1141443"/>
                  <a:pt x="3743567" y="1147909"/>
                  <a:pt x="3749860" y="1158808"/>
                </a:cubicBezTo>
                <a:cubicBezTo>
                  <a:pt x="3749860" y="1158808"/>
                  <a:pt x="3749860" y="1158808"/>
                  <a:pt x="3846980" y="1327024"/>
                </a:cubicBezTo>
                <a:cubicBezTo>
                  <a:pt x="3853063" y="1337561"/>
                  <a:pt x="3853144" y="1351077"/>
                  <a:pt x="3846670" y="1361598"/>
                </a:cubicBezTo>
                <a:cubicBezTo>
                  <a:pt x="3846670" y="1361598"/>
                  <a:pt x="3846670" y="1361598"/>
                  <a:pt x="3750182" y="1529691"/>
                </a:cubicBezTo>
                <a:cubicBezTo>
                  <a:pt x="3744279" y="1540366"/>
                  <a:pt x="3732695" y="1547054"/>
                  <a:pt x="3720499" y="1546828"/>
                </a:cubicBezTo>
                <a:cubicBezTo>
                  <a:pt x="3720499" y="1546828"/>
                  <a:pt x="3720499" y="1546828"/>
                  <a:pt x="3526682" y="1546343"/>
                </a:cubicBezTo>
                <a:cubicBezTo>
                  <a:pt x="3514334" y="1546689"/>
                  <a:pt x="3502669" y="1539861"/>
                  <a:pt x="3496586" y="1529324"/>
                </a:cubicBezTo>
                <a:cubicBezTo>
                  <a:pt x="3496586" y="1529324"/>
                  <a:pt x="3496586" y="1529324"/>
                  <a:pt x="3399466" y="1361108"/>
                </a:cubicBezTo>
                <a:cubicBezTo>
                  <a:pt x="3393173" y="1350208"/>
                  <a:pt x="3393302" y="1337055"/>
                  <a:pt x="3399566" y="1326172"/>
                </a:cubicBezTo>
                <a:cubicBezTo>
                  <a:pt x="3399566" y="1326172"/>
                  <a:pt x="3399566" y="1326172"/>
                  <a:pt x="3496264" y="1158441"/>
                </a:cubicBezTo>
                <a:cubicBezTo>
                  <a:pt x="3502167" y="1147767"/>
                  <a:pt x="3513750" y="1141079"/>
                  <a:pt x="3525946" y="1141304"/>
                </a:cubicBezTo>
                <a:close/>
                <a:moveTo>
                  <a:pt x="3955878" y="173494"/>
                </a:moveTo>
                <a:cubicBezTo>
                  <a:pt x="3955878" y="173494"/>
                  <a:pt x="3955878" y="173494"/>
                  <a:pt x="4500068" y="173838"/>
                </a:cubicBezTo>
                <a:cubicBezTo>
                  <a:pt x="4535365" y="173884"/>
                  <a:pt x="4567564" y="192057"/>
                  <a:pt x="4585252" y="222694"/>
                </a:cubicBezTo>
                <a:cubicBezTo>
                  <a:pt x="4585252" y="222694"/>
                  <a:pt x="4585252" y="222694"/>
                  <a:pt x="4858234" y="695514"/>
                </a:cubicBezTo>
                <a:cubicBezTo>
                  <a:pt x="4875332" y="725128"/>
                  <a:pt x="4875562" y="763121"/>
                  <a:pt x="4857363" y="792690"/>
                </a:cubicBezTo>
                <a:cubicBezTo>
                  <a:pt x="4857363" y="792690"/>
                  <a:pt x="4857363" y="792690"/>
                  <a:pt x="4586156" y="1265167"/>
                </a:cubicBezTo>
                <a:cubicBezTo>
                  <a:pt x="4569564" y="1295169"/>
                  <a:pt x="4537006" y="1313967"/>
                  <a:pt x="4502727" y="1313334"/>
                </a:cubicBezTo>
                <a:cubicBezTo>
                  <a:pt x="4502727" y="1313334"/>
                  <a:pt x="4502727" y="1313334"/>
                  <a:pt x="3957947" y="1311968"/>
                </a:cubicBezTo>
                <a:cubicBezTo>
                  <a:pt x="3923239" y="1312944"/>
                  <a:pt x="3890452" y="1293749"/>
                  <a:pt x="3873354" y="1264134"/>
                </a:cubicBezTo>
                <a:cubicBezTo>
                  <a:pt x="3873354" y="1264134"/>
                  <a:pt x="3873354" y="1264134"/>
                  <a:pt x="3600372" y="791315"/>
                </a:cubicBezTo>
                <a:cubicBezTo>
                  <a:pt x="3582684" y="760678"/>
                  <a:pt x="3583043" y="723707"/>
                  <a:pt x="3600653" y="693116"/>
                </a:cubicBezTo>
                <a:cubicBezTo>
                  <a:pt x="3600653" y="693116"/>
                  <a:pt x="3600653" y="693116"/>
                  <a:pt x="3872449" y="221662"/>
                </a:cubicBezTo>
                <a:cubicBezTo>
                  <a:pt x="3889041" y="191658"/>
                  <a:pt x="3921599" y="172861"/>
                  <a:pt x="3955878" y="173494"/>
                </a:cubicBezTo>
                <a:close/>
                <a:moveTo>
                  <a:pt x="3852283" y="0"/>
                </a:moveTo>
                <a:lnTo>
                  <a:pt x="6130031" y="0"/>
                </a:lnTo>
                <a:lnTo>
                  <a:pt x="6102465" y="36730"/>
                </a:lnTo>
                <a:cubicBezTo>
                  <a:pt x="6044520" y="95168"/>
                  <a:pt x="5963814" y="129272"/>
                  <a:pt x="5879948" y="127724"/>
                </a:cubicBezTo>
                <a:cubicBezTo>
                  <a:pt x="5879948" y="127724"/>
                  <a:pt x="5879948" y="127724"/>
                  <a:pt x="4102884" y="123270"/>
                </a:cubicBezTo>
                <a:cubicBezTo>
                  <a:pt x="4017972" y="125657"/>
                  <a:pt x="3936583" y="91034"/>
                  <a:pt x="3877665" y="32818"/>
                </a:cubicBezTo>
                <a:close/>
                <a:moveTo>
                  <a:pt x="0" y="0"/>
                </a:moveTo>
                <a:lnTo>
                  <a:pt x="3781476" y="0"/>
                </a:lnTo>
                <a:lnTo>
                  <a:pt x="3800985" y="47617"/>
                </a:lnTo>
                <a:cubicBezTo>
                  <a:pt x="3821943" y="127749"/>
                  <a:pt x="3811234" y="215546"/>
                  <a:pt x="3766711" y="287889"/>
                </a:cubicBezTo>
                <a:cubicBezTo>
                  <a:pt x="3766711" y="287889"/>
                  <a:pt x="3766711" y="287889"/>
                  <a:pt x="2882037" y="1829098"/>
                </a:cubicBezTo>
                <a:cubicBezTo>
                  <a:pt x="2827913" y="1926970"/>
                  <a:pt x="2721708" y="1988287"/>
                  <a:pt x="2609888" y="1986223"/>
                </a:cubicBezTo>
                <a:cubicBezTo>
                  <a:pt x="2609888" y="1986223"/>
                  <a:pt x="2609888" y="1986223"/>
                  <a:pt x="832823" y="1981768"/>
                </a:cubicBezTo>
                <a:cubicBezTo>
                  <a:pt x="719607" y="1984952"/>
                  <a:pt x="612654" y="1922338"/>
                  <a:pt x="556879" y="1825733"/>
                </a:cubicBezTo>
                <a:cubicBezTo>
                  <a:pt x="556879" y="1825733"/>
                  <a:pt x="556879" y="1825733"/>
                  <a:pt x="79254" y="998462"/>
                </a:cubicBezTo>
                <a:lnTo>
                  <a:pt x="0" y="8611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864000" rtlCol="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/>
              <a:t>Inserte o arrastre y coloque una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44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es-ES" noProof="0"/>
              <a:t>Haz clic para editar el título de la diapositiva divisoria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62273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de conteni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149" y="1684742"/>
            <a:ext cx="4904790" cy="433376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/>
              <a:t>Inserte o arrastre y coloque su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de 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C64B33BB-8F3A-42CE-BBDA-D08AA326673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282692" y="432000"/>
            <a:ext cx="5511800" cy="5760000"/>
          </a:xfrm>
          <a:custGeom>
            <a:avLst/>
            <a:gdLst>
              <a:gd name="connsiteX0" fmla="*/ 193823 w 5511800"/>
              <a:gd name="connsiteY0" fmla="*/ 0 h 5760000"/>
              <a:gd name="connsiteX1" fmla="*/ 5511800 w 5511800"/>
              <a:gd name="connsiteY1" fmla="*/ 0 h 5760000"/>
              <a:gd name="connsiteX2" fmla="*/ 5511800 w 5511800"/>
              <a:gd name="connsiteY2" fmla="*/ 5760000 h 5760000"/>
              <a:gd name="connsiteX3" fmla="*/ 193823 w 5511800"/>
              <a:gd name="connsiteY3" fmla="*/ 5760000 h 5760000"/>
              <a:gd name="connsiteX4" fmla="*/ 3937 w 5511800"/>
              <a:gd name="connsiteY4" fmla="*/ 5605239 h 5760000"/>
              <a:gd name="connsiteX5" fmla="*/ 0 w 5511800"/>
              <a:gd name="connsiteY5" fmla="*/ 5566186 h 5760000"/>
              <a:gd name="connsiteX6" fmla="*/ 0 w 5511800"/>
              <a:gd name="connsiteY6" fmla="*/ 193814 h 5760000"/>
              <a:gd name="connsiteX7" fmla="*/ 3937 w 5511800"/>
              <a:gd name="connsiteY7" fmla="*/ 154762 h 5760000"/>
              <a:gd name="connsiteX8" fmla="*/ 193823 w 5511800"/>
              <a:gd name="connsiteY8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5760000">
                <a:moveTo>
                  <a:pt x="193823" y="0"/>
                </a:moveTo>
                <a:lnTo>
                  <a:pt x="5511800" y="0"/>
                </a:lnTo>
                <a:lnTo>
                  <a:pt x="5511800" y="5760000"/>
                </a:lnTo>
                <a:lnTo>
                  <a:pt x="193823" y="5760000"/>
                </a:lnTo>
                <a:cubicBezTo>
                  <a:pt x="100158" y="5760000"/>
                  <a:pt x="22011" y="5693561"/>
                  <a:pt x="3937" y="5605239"/>
                </a:cubicBezTo>
                <a:lnTo>
                  <a:pt x="0" y="5566186"/>
                </a:lnTo>
                <a:lnTo>
                  <a:pt x="0" y="193814"/>
                </a:lnTo>
                <a:lnTo>
                  <a:pt x="3937" y="154762"/>
                </a:lnTo>
                <a:cubicBezTo>
                  <a:pt x="22011" y="66440"/>
                  <a:pt x="100158" y="0"/>
                  <a:pt x="193823" y="0"/>
                </a:cubicBezTo>
                <a:close/>
              </a:path>
            </a:pathLst>
          </a:custGeom>
        </p:spPr>
        <p:txBody>
          <a:bodyPr wrap="square" tIns="0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/>
              <a:t>Inserte o arrastre y coloque una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1629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de conteni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2170" y="237629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/>
              <a:t>Inserte o arrastre y coloque su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01317B12-44C8-4227-9EB8-973D2226E63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12420" y="117614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/>
              <a:t>Inserte o arrastre y coloque su foto</a:t>
            </a:r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1AD2255F-36DA-4BDE-B54D-F94F14B68B6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12419" y="3552739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/>
              <a:t>Inserte o arrastre y coloque su foto</a:t>
            </a:r>
          </a:p>
        </p:txBody>
      </p:sp>
    </p:spTree>
    <p:extLst>
      <p:ext uri="{BB962C8B-B14F-4D97-AF65-F5344CB8AC3E}">
        <p14:creationId xmlns:p14="http://schemas.microsoft.com/office/powerpoint/2010/main" val="282955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bre 5">
            <a:extLst>
              <a:ext uri="{FF2B5EF4-FFF2-40B4-BE49-F238E27FC236}">
                <a16:creationId xmlns:a16="http://schemas.microsoft.com/office/drawing/2014/main" id="{CD92D281-07CD-478F-9BF5-BA7D43439A3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1" name="Forma libre 5">
            <a:extLst>
              <a:ext uri="{FF2B5EF4-FFF2-40B4-BE49-F238E27FC236}">
                <a16:creationId xmlns:a16="http://schemas.microsoft.com/office/drawing/2014/main" id="{B2C53265-8805-42B3-82B4-151EFBC4273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3" name="Forma libre 5">
            <a:extLst>
              <a:ext uri="{FF2B5EF4-FFF2-40B4-BE49-F238E27FC236}">
                <a16:creationId xmlns:a16="http://schemas.microsoft.com/office/drawing/2014/main" id="{D0111EB4-98AF-4EB7-878B-31FD32A9514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4" name="Forma libre 5">
            <a:extLst>
              <a:ext uri="{FF2B5EF4-FFF2-40B4-BE49-F238E27FC236}">
                <a16:creationId xmlns:a16="http://schemas.microsoft.com/office/drawing/2014/main" id="{33809002-30A9-49C0-BE36-B14DD1E4D87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15" name="Forma libre 5">
            <a:extLst>
              <a:ext uri="{FF2B5EF4-FFF2-40B4-BE49-F238E27FC236}">
                <a16:creationId xmlns:a16="http://schemas.microsoft.com/office/drawing/2014/main" id="{FFD5C582-B212-4ADA-AB1B-0481AA39C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3" name="Marcador de comparación izquierdo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2" name="Marcador de comparación izquierdo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8" name="Marcador de posición de texto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grafí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/>
              <a:t>Inserte o arrastre y coloque su foto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2"/>
            <a:ext cx="4459766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rtlCol="0" anchor="t"/>
          <a:lstStyle>
            <a:lvl1pPr algn="l">
              <a:lnSpc>
                <a:spcPct val="100000"/>
              </a:lnSpc>
              <a:defRPr sz="180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es-ES" noProof="0"/>
              <a:t>Escriba la leyenda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70E81F30-8FC8-4841-8404-4DC79218B945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83D29F65-481C-4C80-BB65-121E5AED26B5}"/>
              </a:ext>
            </a:extLst>
          </p:cNvPr>
          <p:cNvSpPr/>
          <p:nvPr userDrawn="1"/>
        </p:nvSpPr>
        <p:spPr>
          <a:xfrm>
            <a:off x="11844618" y="6249961"/>
            <a:ext cx="230420" cy="460402"/>
          </a:xfrm>
          <a:prstGeom prst="roundRect">
            <a:avLst>
              <a:gd name="adj" fmla="val 7366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C6C03AE-289A-4BCC-971C-3400028C8764}"/>
              </a:ext>
            </a:extLst>
          </p:cNvPr>
          <p:cNvSpPr/>
          <p:nvPr userDrawn="1"/>
        </p:nvSpPr>
        <p:spPr>
          <a:xfrm rot="5400000">
            <a:off x="8694713" y="3406143"/>
            <a:ext cx="6857999" cy="45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es-ES" noProof="0"/>
              <a:t>Haga clic para editar el título de la página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1483"/>
            <a:ext cx="5484930" cy="20153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Agregue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  <a:gradFill>
            <a:gsLst>
              <a:gs pos="20000">
                <a:schemeClr val="tx1">
                  <a:lumMod val="75000"/>
                  <a:lumOff val="25000"/>
                </a:schemeClr>
              </a:gs>
              <a:gs pos="82000">
                <a:schemeClr val="tx1"/>
              </a:gs>
            </a:gsLst>
            <a:lin ang="3000000" scaled="0"/>
          </a:gradFill>
          <a:ln w="6350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fld id="{19B51A1E-902D-48AF-9020-955120F399B6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62" r:id="rId3"/>
    <p:sldLayoutId id="2147483663" r:id="rId4"/>
    <p:sldLayoutId id="2147483658" r:id="rId5"/>
    <p:sldLayoutId id="2147483665" r:id="rId6"/>
    <p:sldLayoutId id="2147483666" r:id="rId7"/>
    <p:sldLayoutId id="2147483659" r:id="rId8"/>
    <p:sldLayoutId id="2147483660" r:id="rId9"/>
    <p:sldLayoutId id="2147483664" r:id="rId10"/>
    <p:sldLayoutId id="2147483650" r:id="rId11"/>
    <p:sldLayoutId id="2147483652" r:id="rId12"/>
    <p:sldLayoutId id="2147483656" r:id="rId13"/>
    <p:sldLayoutId id="2147483657" r:id="rId14"/>
    <p:sldLayoutId id="214748365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.xml"/><Relationship Id="rId18" Type="http://schemas.openxmlformats.org/officeDocument/2006/relationships/image" Target="../media/image40.png"/><Relationship Id="rId26" Type="http://schemas.openxmlformats.org/officeDocument/2006/relationships/image" Target="../media/image44.png"/><Relationship Id="rId3" Type="http://schemas.openxmlformats.org/officeDocument/2006/relationships/customXml" Target="../ink/ink3.xml"/><Relationship Id="rId21" Type="http://schemas.openxmlformats.org/officeDocument/2006/relationships/customXml" Target="../ink/ink11.xml"/><Relationship Id="rId34" Type="http://schemas.openxmlformats.org/officeDocument/2006/relationships/image" Target="../media/image36.emf"/><Relationship Id="rId7" Type="http://schemas.openxmlformats.org/officeDocument/2006/relationships/customXml" Target="../ink/ink4.xml"/><Relationship Id="rId12" Type="http://schemas.openxmlformats.org/officeDocument/2006/relationships/image" Target="../media/image37.png"/><Relationship Id="rId17" Type="http://schemas.openxmlformats.org/officeDocument/2006/relationships/customXml" Target="../ink/ink9.xml"/><Relationship Id="rId25" Type="http://schemas.openxmlformats.org/officeDocument/2006/relationships/customXml" Target="../ink/ink13.xml"/><Relationship Id="rId33" Type="http://schemas.openxmlformats.org/officeDocument/2006/relationships/image" Target="../media/image35.emf"/><Relationship Id="rId2" Type="http://schemas.openxmlformats.org/officeDocument/2006/relationships/image" Target="../media/image300.png"/><Relationship Id="rId16" Type="http://schemas.openxmlformats.org/officeDocument/2006/relationships/image" Target="../media/image39.png"/><Relationship Id="rId20" Type="http://schemas.openxmlformats.org/officeDocument/2006/relationships/image" Target="../media/image41.png"/><Relationship Id="rId29" Type="http://schemas.openxmlformats.org/officeDocument/2006/relationships/customXml" Target="../ink/ink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0.png"/><Relationship Id="rId11" Type="http://schemas.openxmlformats.org/officeDocument/2006/relationships/customXml" Target="../ink/ink6.xml"/><Relationship Id="rId24" Type="http://schemas.openxmlformats.org/officeDocument/2006/relationships/image" Target="../media/image43.png"/><Relationship Id="rId32" Type="http://schemas.openxmlformats.org/officeDocument/2006/relationships/image" Target="../media/image47.png"/><Relationship Id="rId15" Type="http://schemas.openxmlformats.org/officeDocument/2006/relationships/customXml" Target="../ink/ink8.xml"/><Relationship Id="rId23" Type="http://schemas.openxmlformats.org/officeDocument/2006/relationships/customXml" Target="../ink/ink12.xml"/><Relationship Id="rId28" Type="http://schemas.openxmlformats.org/officeDocument/2006/relationships/image" Target="../media/image45.png"/><Relationship Id="rId36" Type="http://schemas.openxmlformats.org/officeDocument/2006/relationships/image" Target="../media/image331.png"/><Relationship Id="rId10" Type="http://schemas.openxmlformats.org/officeDocument/2006/relationships/image" Target="../media/image36.png"/><Relationship Id="rId19" Type="http://schemas.openxmlformats.org/officeDocument/2006/relationships/customXml" Target="../ink/ink10.xml"/><Relationship Id="rId31" Type="http://schemas.openxmlformats.org/officeDocument/2006/relationships/customXml" Target="../ink/ink16.xml"/><Relationship Id="rId9" Type="http://schemas.openxmlformats.org/officeDocument/2006/relationships/customXml" Target="../ink/ink5.xml"/><Relationship Id="rId14" Type="http://schemas.openxmlformats.org/officeDocument/2006/relationships/image" Target="../media/image38.png"/><Relationship Id="rId22" Type="http://schemas.openxmlformats.org/officeDocument/2006/relationships/image" Target="../media/image42.png"/><Relationship Id="rId27" Type="http://schemas.openxmlformats.org/officeDocument/2006/relationships/customXml" Target="../ink/ink14.xml"/><Relationship Id="rId30" Type="http://schemas.openxmlformats.org/officeDocument/2006/relationships/image" Target="../media/image46.png"/><Relationship Id="rId35" Type="http://schemas.openxmlformats.org/officeDocument/2006/relationships/customXml" Target="../ink/ink17.xml"/><Relationship Id="rId8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3.xml"/><Relationship Id="rId18" Type="http://schemas.openxmlformats.org/officeDocument/2006/relationships/image" Target="../media/image56.png"/><Relationship Id="rId26" Type="http://schemas.openxmlformats.org/officeDocument/2006/relationships/image" Target="../media/image60.png"/><Relationship Id="rId39" Type="http://schemas.openxmlformats.org/officeDocument/2006/relationships/customXml" Target="../ink/ink36.xml"/><Relationship Id="rId21" Type="http://schemas.openxmlformats.org/officeDocument/2006/relationships/customXml" Target="../ink/ink27.xml"/><Relationship Id="rId34" Type="http://schemas.openxmlformats.org/officeDocument/2006/relationships/image" Target="../media/image64.png"/><Relationship Id="rId42" Type="http://schemas.openxmlformats.org/officeDocument/2006/relationships/image" Target="../media/image37.emf"/><Relationship Id="rId7" Type="http://schemas.openxmlformats.org/officeDocument/2006/relationships/customXml" Target="../ink/ink20.xml"/><Relationship Id="rId2" Type="http://schemas.openxmlformats.org/officeDocument/2006/relationships/customXml" Target="../ink/ink18.xml"/><Relationship Id="rId16" Type="http://schemas.openxmlformats.org/officeDocument/2006/relationships/image" Target="../media/image55.png"/><Relationship Id="rId20" Type="http://schemas.openxmlformats.org/officeDocument/2006/relationships/image" Target="../media/image57.png"/><Relationship Id="rId29" Type="http://schemas.openxmlformats.org/officeDocument/2006/relationships/customXml" Target="../ink/ink31.xml"/><Relationship Id="rId41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customXml" Target="../ink/ink22.xml"/><Relationship Id="rId24" Type="http://schemas.openxmlformats.org/officeDocument/2006/relationships/image" Target="../media/image59.png"/><Relationship Id="rId32" Type="http://schemas.openxmlformats.org/officeDocument/2006/relationships/image" Target="../media/image63.png"/><Relationship Id="rId37" Type="http://schemas.openxmlformats.org/officeDocument/2006/relationships/customXml" Target="../ink/ink35.xml"/><Relationship Id="rId40" Type="http://schemas.openxmlformats.org/officeDocument/2006/relationships/image" Target="../media/image67.png"/><Relationship Id="rId45" Type="http://schemas.openxmlformats.org/officeDocument/2006/relationships/image" Target="../media/image68.png"/><Relationship Id="rId5" Type="http://schemas.openxmlformats.org/officeDocument/2006/relationships/customXml" Target="../ink/ink19.xml"/><Relationship Id="rId15" Type="http://schemas.openxmlformats.org/officeDocument/2006/relationships/customXml" Target="../ink/ink24.xml"/><Relationship Id="rId23" Type="http://schemas.openxmlformats.org/officeDocument/2006/relationships/customXml" Target="../ink/ink28.xml"/><Relationship Id="rId28" Type="http://schemas.openxmlformats.org/officeDocument/2006/relationships/image" Target="../media/image61.png"/><Relationship Id="rId36" Type="http://schemas.openxmlformats.org/officeDocument/2006/relationships/image" Target="../media/image65.png"/><Relationship Id="rId10" Type="http://schemas.openxmlformats.org/officeDocument/2006/relationships/image" Target="../media/image52.png"/><Relationship Id="rId19" Type="http://schemas.openxmlformats.org/officeDocument/2006/relationships/customXml" Target="../ink/ink26.xml"/><Relationship Id="rId31" Type="http://schemas.openxmlformats.org/officeDocument/2006/relationships/customXml" Target="../ink/ink32.xml"/><Relationship Id="rId44" Type="http://schemas.openxmlformats.org/officeDocument/2006/relationships/image" Target="../media/image39.emf"/><Relationship Id="rId4" Type="http://schemas.openxmlformats.org/officeDocument/2006/relationships/image" Target="../media/image49.png"/><Relationship Id="rId9" Type="http://schemas.openxmlformats.org/officeDocument/2006/relationships/customXml" Target="../ink/ink21.xml"/><Relationship Id="rId14" Type="http://schemas.openxmlformats.org/officeDocument/2006/relationships/image" Target="../media/image54.png"/><Relationship Id="rId22" Type="http://schemas.openxmlformats.org/officeDocument/2006/relationships/image" Target="../media/image58.png"/><Relationship Id="rId27" Type="http://schemas.openxmlformats.org/officeDocument/2006/relationships/customXml" Target="../ink/ink30.xml"/><Relationship Id="rId30" Type="http://schemas.openxmlformats.org/officeDocument/2006/relationships/image" Target="../media/image62.png"/><Relationship Id="rId35" Type="http://schemas.openxmlformats.org/officeDocument/2006/relationships/customXml" Target="../ink/ink34.xml"/><Relationship Id="rId43" Type="http://schemas.openxmlformats.org/officeDocument/2006/relationships/image" Target="../media/image38.emf"/><Relationship Id="rId8" Type="http://schemas.openxmlformats.org/officeDocument/2006/relationships/image" Target="../media/image51.png"/><Relationship Id="rId12" Type="http://schemas.openxmlformats.org/officeDocument/2006/relationships/image" Target="../media/image53.png"/><Relationship Id="rId17" Type="http://schemas.openxmlformats.org/officeDocument/2006/relationships/customXml" Target="../ink/ink25.xml"/><Relationship Id="rId25" Type="http://schemas.openxmlformats.org/officeDocument/2006/relationships/customXml" Target="../ink/ink29.xml"/><Relationship Id="rId33" Type="http://schemas.openxmlformats.org/officeDocument/2006/relationships/customXml" Target="../ink/ink33.xml"/><Relationship Id="rId38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0.jf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0.png"/><Relationship Id="rId13" Type="http://schemas.openxmlformats.org/officeDocument/2006/relationships/customXml" Target="../ink/ink42.xml"/><Relationship Id="rId18" Type="http://schemas.openxmlformats.org/officeDocument/2006/relationships/image" Target="../media/image74.png"/><Relationship Id="rId26" Type="http://schemas.openxmlformats.org/officeDocument/2006/relationships/image" Target="../media/image78.png"/><Relationship Id="rId3" Type="http://schemas.openxmlformats.org/officeDocument/2006/relationships/customXml" Target="../ink/ink37.xml"/><Relationship Id="rId21" Type="http://schemas.openxmlformats.org/officeDocument/2006/relationships/customXml" Target="../ink/ink46.xml"/><Relationship Id="rId7" Type="http://schemas.openxmlformats.org/officeDocument/2006/relationships/customXml" Target="../ink/ink39.xml"/><Relationship Id="rId12" Type="http://schemas.openxmlformats.org/officeDocument/2006/relationships/image" Target="../media/image71.png"/><Relationship Id="rId17" Type="http://schemas.openxmlformats.org/officeDocument/2006/relationships/customXml" Target="../ink/ink44.xml"/><Relationship Id="rId25" Type="http://schemas.openxmlformats.org/officeDocument/2006/relationships/customXml" Target="../ink/ink48.xml"/><Relationship Id="rId2" Type="http://schemas.openxmlformats.org/officeDocument/2006/relationships/image" Target="../media/image250.png"/><Relationship Id="rId16" Type="http://schemas.openxmlformats.org/officeDocument/2006/relationships/image" Target="../media/image73.png"/><Relationship Id="rId20" Type="http://schemas.openxmlformats.org/officeDocument/2006/relationships/image" Target="../media/image75.png"/><Relationship Id="rId29" Type="http://schemas.openxmlformats.org/officeDocument/2006/relationships/customXml" Target="../ink/ink5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0.png"/><Relationship Id="rId11" Type="http://schemas.openxmlformats.org/officeDocument/2006/relationships/customXml" Target="../ink/ink41.xml"/><Relationship Id="rId24" Type="http://schemas.openxmlformats.org/officeDocument/2006/relationships/image" Target="../media/image77.png"/><Relationship Id="rId32" Type="http://schemas.openxmlformats.org/officeDocument/2006/relationships/image" Target="../media/image72.emf"/><Relationship Id="rId5" Type="http://schemas.openxmlformats.org/officeDocument/2006/relationships/customXml" Target="../ink/ink38.xml"/><Relationship Id="rId15" Type="http://schemas.openxmlformats.org/officeDocument/2006/relationships/customXml" Target="../ink/ink43.xml"/><Relationship Id="rId23" Type="http://schemas.openxmlformats.org/officeDocument/2006/relationships/customXml" Target="../ink/ink47.xml"/><Relationship Id="rId28" Type="http://schemas.openxmlformats.org/officeDocument/2006/relationships/image" Target="../media/image79.png"/><Relationship Id="rId10" Type="http://schemas.openxmlformats.org/officeDocument/2006/relationships/image" Target="../media/image700.png"/><Relationship Id="rId19" Type="http://schemas.openxmlformats.org/officeDocument/2006/relationships/customXml" Target="../ink/ink45.xml"/><Relationship Id="rId31" Type="http://schemas.openxmlformats.org/officeDocument/2006/relationships/image" Target="../media/image71.emf"/><Relationship Id="rId4" Type="http://schemas.openxmlformats.org/officeDocument/2006/relationships/image" Target="../media/image330.png"/><Relationship Id="rId9" Type="http://schemas.openxmlformats.org/officeDocument/2006/relationships/customXml" Target="../ink/ink40.xml"/><Relationship Id="rId14" Type="http://schemas.openxmlformats.org/officeDocument/2006/relationships/image" Target="../media/image72.png"/><Relationship Id="rId22" Type="http://schemas.openxmlformats.org/officeDocument/2006/relationships/image" Target="../media/image76.png"/><Relationship Id="rId27" Type="http://schemas.openxmlformats.org/officeDocument/2006/relationships/customXml" Target="../ink/ink49.xml"/><Relationship Id="rId30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emf"/><Relationship Id="rId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51.xml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emf"/><Relationship Id="rId5" Type="http://schemas.openxmlformats.org/officeDocument/2006/relationships/image" Target="../media/image28.png"/><Relationship Id="rId4" Type="http://schemas.openxmlformats.org/officeDocument/2006/relationships/customXml" Target="../ink/ink5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9.pn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0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3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ítulo 10">
            <a:extLst>
              <a:ext uri="{FF2B5EF4-FFF2-40B4-BE49-F238E27FC236}">
                <a16:creationId xmlns:a16="http://schemas.microsoft.com/office/drawing/2014/main" id="{12BEEC73-3AE5-5018-7BF1-A92BC493ED3C}"/>
              </a:ext>
            </a:extLst>
          </p:cNvPr>
          <p:cNvSpPr txBox="1">
            <a:spLocks/>
          </p:cNvSpPr>
          <p:nvPr/>
        </p:nvSpPr>
        <p:spPr>
          <a:xfrm>
            <a:off x="-2" y="0"/>
            <a:ext cx="12160800" cy="6858000"/>
          </a:xfrm>
          <a:prstGeom prst="rect">
            <a:avLst/>
          </a:prstGeom>
          <a:solidFill>
            <a:srgbClr val="002060">
              <a:alpha val="66000"/>
            </a:srgbClr>
          </a:solidFill>
        </p:spPr>
        <p:txBody>
          <a:bodyPr vert="horz" lIns="0" tIns="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8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7F8B12-C634-BDD4-D4AF-8B59946DBCCF}"/>
              </a:ext>
            </a:extLst>
          </p:cNvPr>
          <p:cNvSpPr/>
          <p:nvPr/>
        </p:nvSpPr>
        <p:spPr>
          <a:xfrm>
            <a:off x="10771663" y="0"/>
            <a:ext cx="1406288" cy="6876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Marcador de posición de imagen 13">
            <a:extLst>
              <a:ext uri="{FF2B5EF4-FFF2-40B4-BE49-F238E27FC236}">
                <a16:creationId xmlns:a16="http://schemas.microsoft.com/office/drawing/2014/main" id="{640C0C56-67D9-4E65-8BC7-557BC3EAF0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8546" b="28546"/>
          <a:stretch/>
        </p:blipFill>
        <p:spPr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027" y="2075479"/>
            <a:ext cx="6207162" cy="2514635"/>
          </a:xfrm>
          <a:noFill/>
          <a:ln>
            <a:noFill/>
          </a:ln>
        </p:spPr>
        <p:txBody>
          <a:bodyPr rtlCol="0"/>
          <a:lstStyle/>
          <a:p>
            <a:pPr algn="ctr"/>
            <a:r>
              <a:rPr lang="en-US" sz="4800" dirty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New insights on </a:t>
            </a:r>
            <a:br>
              <a:rPr lang="en-US" sz="4800" dirty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4800" dirty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low-mass dark matter </a:t>
            </a:r>
            <a:r>
              <a:rPr lang="en-US" sz="4800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subhalo</a:t>
            </a:r>
            <a:r>
              <a:rPr lang="en-US" sz="48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tidal tracks </a:t>
            </a:r>
            <a:r>
              <a:rPr lang="en-US" sz="4800" dirty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via numerical simulations</a:t>
            </a:r>
            <a:endParaRPr lang="es-ES" sz="48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Subtítulo 3">
            <a:extLst>
              <a:ext uri="{FF2B5EF4-FFF2-40B4-BE49-F238E27FC236}">
                <a16:creationId xmlns:a16="http://schemas.microsoft.com/office/drawing/2014/main" id="{39C4D625-B390-8C0B-74F3-E669014D3250}"/>
              </a:ext>
            </a:extLst>
          </p:cNvPr>
          <p:cNvSpPr txBox="1">
            <a:spLocks/>
          </p:cNvSpPr>
          <p:nvPr/>
        </p:nvSpPr>
        <p:spPr>
          <a:xfrm>
            <a:off x="1294578" y="1453515"/>
            <a:ext cx="4301397" cy="768985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800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Based</a:t>
            </a:r>
            <a:r>
              <a:rPr lang="es-ES" sz="28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 </a:t>
            </a:r>
            <a:r>
              <a:rPr lang="es-ES" sz="2800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on</a:t>
            </a:r>
            <a:r>
              <a:rPr lang="es-ES" sz="28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 arXiv:2506.01152</a:t>
            </a:r>
          </a:p>
        </p:txBody>
      </p:sp>
      <p:pic>
        <p:nvPicPr>
          <p:cNvPr id="6" name="Picture 2" descr="logo" hidden="1">
            <a:extLst>
              <a:ext uri="{FF2B5EF4-FFF2-40B4-BE49-F238E27FC236}">
                <a16:creationId xmlns:a16="http://schemas.microsoft.com/office/drawing/2014/main" id="{F9B88904-97C1-A842-DBFF-9C60D8F8C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850" y="4604892"/>
            <a:ext cx="1406288" cy="140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CC Logo" hidden="1">
            <a:extLst>
              <a:ext uri="{FF2B5EF4-FFF2-40B4-BE49-F238E27FC236}">
                <a16:creationId xmlns:a16="http://schemas.microsoft.com/office/drawing/2014/main" id="{A380A7ED-2EA4-4639-BB66-3EA246C89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2E23A1"/>
              </a:clrFrom>
              <a:clrTo>
                <a:srgbClr val="2E23A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037" y="6128153"/>
            <a:ext cx="1309914" cy="60325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ítulo 3">
            <a:extLst>
              <a:ext uri="{FF2B5EF4-FFF2-40B4-BE49-F238E27FC236}">
                <a16:creationId xmlns:a16="http://schemas.microsoft.com/office/drawing/2014/main" id="{352D20DD-C1F0-615D-5648-F6511E26AE61}"/>
              </a:ext>
            </a:extLst>
          </p:cNvPr>
          <p:cNvSpPr txBox="1">
            <a:spLocks/>
          </p:cNvSpPr>
          <p:nvPr/>
        </p:nvSpPr>
        <p:spPr>
          <a:xfrm>
            <a:off x="869014" y="5420017"/>
            <a:ext cx="5966162" cy="14567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2500" b="1" dirty="0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Alejandra </a:t>
            </a:r>
            <a:r>
              <a:rPr lang="es-ES" sz="1400" b="1" dirty="0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[</a:t>
            </a:r>
            <a:r>
              <a:rPr lang="es-ES" sz="1400" b="1" dirty="0" err="1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they</a:t>
            </a:r>
            <a:r>
              <a:rPr lang="es-ES" sz="1400" b="1" dirty="0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/</a:t>
            </a:r>
            <a:r>
              <a:rPr lang="es-ES" sz="1400" b="1" dirty="0" err="1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them</a:t>
            </a:r>
            <a:r>
              <a:rPr lang="es-ES" sz="1400" b="1" dirty="0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]</a:t>
            </a:r>
            <a:r>
              <a:rPr lang="es-ES" sz="2500" b="1" dirty="0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 Aguirre-Santaella (UV)</a:t>
            </a:r>
            <a:br>
              <a:rPr lang="es-ES" sz="2500" b="1" dirty="0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</a:br>
            <a:r>
              <a:rPr lang="es-ES" sz="2400" b="1" dirty="0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with</a:t>
            </a:r>
            <a:r>
              <a:rPr lang="es-ES" sz="1600" dirty="0">
                <a:solidFill>
                  <a:schemeClr val="bg1"/>
                </a:solidFill>
              </a:rPr>
              <a:t> Miguel A. Sánchez-Conde (UAM &amp; IFT), </a:t>
            </a:r>
            <a:r>
              <a:rPr lang="es-ES" sz="1600" dirty="0" err="1">
                <a:solidFill>
                  <a:schemeClr val="bg1"/>
                </a:solidFill>
              </a:rPr>
              <a:t>Go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ES" sz="1600" dirty="0" err="1">
                <a:solidFill>
                  <a:schemeClr val="bg1"/>
                </a:solidFill>
              </a:rPr>
              <a:t>Ogiya</a:t>
            </a:r>
            <a:r>
              <a:rPr lang="es-ES" sz="1600" dirty="0">
                <a:solidFill>
                  <a:schemeClr val="bg1"/>
                </a:solidFill>
              </a:rPr>
              <a:t> (Zhejiang U.)</a:t>
            </a:r>
            <a:r>
              <a:rPr lang="es-ES" sz="1600" dirty="0"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 </a:t>
            </a:r>
            <a:endParaRPr lang="es-ES" sz="1600" dirty="0">
              <a:effectLst>
                <a:glow rad="63500">
                  <a:srgbClr val="1A0F49">
                    <a:alpha val="40000"/>
                  </a:srgbClr>
                </a:glow>
              </a:effectLst>
              <a:ea typeface="Calibri Light"/>
              <a:cs typeface="Calibri Light"/>
            </a:endParaRPr>
          </a:p>
          <a:p>
            <a:pPr algn="r"/>
            <a:r>
              <a:rPr lang="es-ES" sz="2200" dirty="0"/>
              <a:t> IDM2026, Zaragoza, 4 June 2025 </a:t>
            </a:r>
            <a:endParaRPr lang="es-ES" sz="2200" dirty="0">
              <a:ea typeface="Calibri Light"/>
              <a:cs typeface="Calibri Light"/>
            </a:endParaRPr>
          </a:p>
        </p:txBody>
      </p:sp>
      <p:pic>
        <p:nvPicPr>
          <p:cNvPr id="1026" name="Picture 2" hidden="1">
            <a:extLst>
              <a:ext uri="{FF2B5EF4-FFF2-40B4-BE49-F238E27FC236}">
                <a16:creationId xmlns:a16="http://schemas.microsoft.com/office/drawing/2014/main" id="{5CC3155E-D106-BBEF-2902-80CF0FAA7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091" y="135842"/>
            <a:ext cx="1423927" cy="111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hidden="1">
            <a:extLst>
              <a:ext uri="{FF2B5EF4-FFF2-40B4-BE49-F238E27FC236}">
                <a16:creationId xmlns:a16="http://schemas.microsoft.com/office/drawing/2014/main" id="{AF24C76C-4F46-3FF1-AAF5-35D5B1CD0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961" y="773106"/>
            <a:ext cx="2921862" cy="188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agittarius collisions trigger star formation in Milky Way">
            <a:extLst>
              <a:ext uri="{FF2B5EF4-FFF2-40B4-BE49-F238E27FC236}">
                <a16:creationId xmlns:a16="http://schemas.microsoft.com/office/drawing/2014/main" id="{1DC094D7-B49E-1540-FA8B-5239421B6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92" t="51163" r="1374" b="7801"/>
          <a:stretch>
            <a:fillRect/>
          </a:stretch>
        </p:blipFill>
        <p:spPr bwMode="auto">
          <a:xfrm>
            <a:off x="6356532" y="1247276"/>
            <a:ext cx="2290416" cy="1687270"/>
          </a:xfrm>
          <a:prstGeom prst="rect">
            <a:avLst/>
          </a:prstGeom>
          <a:noFill/>
          <a:effectLst>
            <a:softEdge rad="257715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hidden="1">
            <a:extLst>
              <a:ext uri="{FF2B5EF4-FFF2-40B4-BE49-F238E27FC236}">
                <a16:creationId xmlns:a16="http://schemas.microsoft.com/office/drawing/2014/main" id="{5FEE8591-DE36-4AAD-A7FB-6C016D333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663" y="-408"/>
            <a:ext cx="1427356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hidden="1">
            <a:extLst>
              <a:ext uri="{FF2B5EF4-FFF2-40B4-BE49-F238E27FC236}">
                <a16:creationId xmlns:a16="http://schemas.microsoft.com/office/drawing/2014/main" id="{A2432409-1EE4-0C47-086D-4DDE126A7F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3" t="30264" r="14525" b="28484"/>
          <a:stretch>
            <a:fillRect/>
          </a:stretch>
        </p:blipFill>
        <p:spPr bwMode="auto">
          <a:xfrm>
            <a:off x="10771663" y="34020"/>
            <a:ext cx="1420337" cy="82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black letters on a white background&#10;&#10;AI-generated content may be incorrect." hidden="1">
            <a:extLst>
              <a:ext uri="{FF2B5EF4-FFF2-40B4-BE49-F238E27FC236}">
                <a16:creationId xmlns:a16="http://schemas.microsoft.com/office/drawing/2014/main" id="{129175BA-67B9-D5A8-48C1-179356276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84363" y="114145"/>
            <a:ext cx="1389134" cy="240349"/>
          </a:xfrm>
          <a:prstGeom prst="rect">
            <a:avLst/>
          </a:prstGeom>
        </p:spPr>
      </p:pic>
      <p:pic>
        <p:nvPicPr>
          <p:cNvPr id="15" name="Picture 14" descr="A close-up of a logo&#10;&#10;AI-generated content may be incorrect." hidden="1">
            <a:extLst>
              <a:ext uri="{FF2B5EF4-FFF2-40B4-BE49-F238E27FC236}">
                <a16:creationId xmlns:a16="http://schemas.microsoft.com/office/drawing/2014/main" id="{D125B25B-DEE3-4136-2E9D-2787CEE30E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23499" y="2940"/>
            <a:ext cx="1955799" cy="536799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EB818746-5F8E-DBB4-A5AA-A380DAFFA3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0" t="5686" r="50000" b="48796"/>
          <a:stretch>
            <a:fillRect/>
          </a:stretch>
        </p:blipFill>
        <p:spPr bwMode="auto">
          <a:xfrm>
            <a:off x="10294231" y="6213527"/>
            <a:ext cx="1889759" cy="68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22F618C-1123-8A56-A88E-7DB1B0A2790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63260" y="4925308"/>
            <a:ext cx="1223094" cy="122309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861B585-37D6-8F2C-48BB-FC9F57C74D8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30199" y="0"/>
            <a:ext cx="1661801" cy="108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62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AB261-68EE-9744-8B4F-E919B0E1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10">
            <a:extLst>
              <a:ext uri="{FF2B5EF4-FFF2-40B4-BE49-F238E27FC236}">
                <a16:creationId xmlns:a16="http://schemas.microsoft.com/office/drawing/2014/main" id="{439BEEE9-218A-8712-4EFD-0743737ED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Tidal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tracks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for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prompt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cusps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B773FE5-0D8A-A095-ECE6-6E42E75CD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10</a:t>
            </a:fld>
            <a:endParaRPr lang="es-ES" noProof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2">
                <a:extLst>
                  <a:ext uri="{FF2B5EF4-FFF2-40B4-BE49-F238E27FC236}">
                    <a16:creationId xmlns:a16="http://schemas.microsoft.com/office/drawing/2014/main" id="{389B24EB-B7E1-0344-1A75-9DF9827668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757" y="1367474"/>
                <a:ext cx="2844868" cy="5490526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66700" indent="-2667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2000" i="1" dirty="0" err="1">
                    <a:solidFill>
                      <a:schemeClr val="bg1"/>
                    </a:solidFill>
                  </a:rPr>
                  <a:t>V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max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decreases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less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wrt</a:t>
                </a:r>
                <a:r>
                  <a:rPr lang="es-ES" sz="2000" dirty="0">
                    <a:solidFill>
                      <a:schemeClr val="bg1"/>
                    </a:solidFill>
                  </a:rPr>
                  <a:t> NFW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subhaloes</a:t>
                </a:r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 err="1">
                    <a:solidFill>
                      <a:schemeClr val="bg1"/>
                    </a:solidFill>
                  </a:rPr>
                  <a:t>Pericentre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tidal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track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reaches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the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apocentre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r>
                  <a:rPr lang="es-ES" sz="2000" dirty="0" err="1">
                    <a:solidFill>
                      <a:schemeClr val="bg1"/>
                    </a:solidFill>
                  </a:rPr>
                  <a:t>tt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faster</a:t>
                </a:r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 err="1">
                    <a:solidFill>
                      <a:schemeClr val="bg1"/>
                    </a:solidFill>
                  </a:rPr>
                  <a:t>Our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fits</a:t>
                </a:r>
                <a:r>
                  <a:rPr lang="es-ES" sz="2000" dirty="0">
                    <a:solidFill>
                      <a:schemeClr val="bg1"/>
                    </a:solidFill>
                  </a:rPr>
                  <a:t> lie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between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r>
                  <a:rPr lang="es-ES" sz="2000" dirty="0">
                    <a:solidFill>
                      <a:schemeClr val="bg1"/>
                    </a:solidFill>
                  </a:rPr>
                  <a:t>D24 and P10</a:t>
                </a: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Peñarrubia+10 (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left</a:t>
                </a:r>
                <a:r>
                  <a:rPr lang="es-ES" sz="2000" dirty="0">
                    <a:solidFill>
                      <a:schemeClr val="bg1"/>
                    </a:solidFill>
                  </a:rPr>
                  <a:t>):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br>
                  <a:rPr lang="es-ES" sz="10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(1+</m:t>
                            </m:r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</m:den>
                    </m:f>
                  </m:oMath>
                </a14:m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EN21 (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right</a:t>
                </a:r>
                <a:r>
                  <a:rPr lang="es-ES" sz="2000" dirty="0">
                    <a:solidFill>
                      <a:schemeClr val="bg1"/>
                    </a:solidFill>
                  </a:rPr>
                  <a:t>): 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endParaRPr lang="es-ES" sz="8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</m:oMath>
                  </m:oMathPara>
                </a14:m>
                <a:endParaRPr lang="es-ES" sz="2000" dirty="0">
                  <a:solidFill>
                    <a:schemeClr val="bg1"/>
                  </a:solidFill>
                </a:endParaRPr>
              </a:p>
              <a:p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3200" b="1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br>
                  <a:rPr lang="es-ES" sz="1400" b="1" dirty="0">
                    <a:solidFill>
                      <a:schemeClr val="bg1"/>
                    </a:solidFill>
                  </a:rPr>
                </a:br>
                <a:endParaRPr lang="es-E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Marcador de texto 2">
                <a:extLst>
                  <a:ext uri="{FF2B5EF4-FFF2-40B4-BE49-F238E27FC236}">
                    <a16:creationId xmlns:a16="http://schemas.microsoft.com/office/drawing/2014/main" id="{389B24EB-B7E1-0344-1A75-9DF982766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57" y="1367474"/>
                <a:ext cx="2844868" cy="5490526"/>
              </a:xfrm>
              <a:prstGeom prst="rect">
                <a:avLst/>
              </a:prstGeom>
              <a:blipFill>
                <a:blip r:embed="rId2"/>
                <a:stretch>
                  <a:fillRect l="-4889" t="-2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 hidden="1">
            <a:extLst>
              <a:ext uri="{FF2B5EF4-FFF2-40B4-BE49-F238E27FC236}">
                <a16:creationId xmlns:a16="http://schemas.microsoft.com/office/drawing/2014/main" id="{782FD4BE-2DD2-8C00-794B-2136CCB5D30D}"/>
              </a:ext>
            </a:extLst>
          </p:cNvPr>
          <p:cNvGrpSpPr/>
          <p:nvPr/>
        </p:nvGrpSpPr>
        <p:grpSpPr>
          <a:xfrm>
            <a:off x="2587526" y="1387829"/>
            <a:ext cx="7658280" cy="5369400"/>
            <a:chOff x="2587526" y="1387829"/>
            <a:chExt cx="7658280" cy="536940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C30FD340-CD33-90A2-CDD8-521085E00EAA}"/>
                    </a:ext>
                  </a:extLst>
                </p14:cNvPr>
                <p14:cNvContentPartPr/>
                <p14:nvPr/>
              </p14:nvContentPartPr>
              <p14:xfrm>
                <a:off x="2637206" y="2751149"/>
                <a:ext cx="811440" cy="25275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C30FD340-CD33-90A2-CDD8-521085E00EA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619206" y="2733509"/>
                  <a:ext cx="847080" cy="256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8B02C5D4-9B9B-FBE9-74A4-D2510B840D7F}"/>
                    </a:ext>
                  </a:extLst>
                </p14:cNvPr>
                <p14:cNvContentPartPr/>
                <p14:nvPr/>
              </p14:nvContentPartPr>
              <p14:xfrm>
                <a:off x="2587526" y="2866349"/>
                <a:ext cx="997200" cy="10170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8B02C5D4-9B9B-FBE9-74A4-D2510B840D7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569526" y="2848349"/>
                  <a:ext cx="1032840" cy="10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4DD6819-11FF-9B70-A727-EE6878488A62}"/>
                    </a:ext>
                  </a:extLst>
                </p14:cNvPr>
                <p14:cNvContentPartPr/>
                <p14:nvPr/>
              </p14:nvContentPartPr>
              <p14:xfrm>
                <a:off x="3636566" y="2948429"/>
                <a:ext cx="525960" cy="1299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4DD6819-11FF-9B70-A727-EE6878488A6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618566" y="2930429"/>
                  <a:ext cx="561600" cy="133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5050616-D3C5-0E72-1F65-2238CAE877E1}"/>
                    </a:ext>
                  </a:extLst>
                </p14:cNvPr>
                <p14:cNvContentPartPr/>
                <p14:nvPr/>
              </p14:nvContentPartPr>
              <p14:xfrm>
                <a:off x="4300406" y="3710549"/>
                <a:ext cx="928800" cy="5137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5050616-D3C5-0E72-1F65-2238CAE877E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282406" y="3692549"/>
                  <a:ext cx="964440" cy="54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78CABCB-E585-0C5D-CD58-31E12E294853}"/>
                    </a:ext>
                  </a:extLst>
                </p14:cNvPr>
                <p14:cNvContentPartPr/>
                <p14:nvPr/>
              </p14:nvContentPartPr>
              <p14:xfrm>
                <a:off x="5341526" y="3268829"/>
                <a:ext cx="783360" cy="5929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78CABCB-E585-0C5D-CD58-31E12E29485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323886" y="3250829"/>
                  <a:ext cx="819000" cy="62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1ADB488-113D-93C0-6FD6-0066D5E11CEB}"/>
                    </a:ext>
                  </a:extLst>
                </p14:cNvPr>
                <p14:cNvContentPartPr/>
                <p14:nvPr/>
              </p14:nvContentPartPr>
              <p14:xfrm>
                <a:off x="6088166" y="3014309"/>
                <a:ext cx="865800" cy="5896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1ADB488-113D-93C0-6FD6-0066D5E11CE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070526" y="2996309"/>
                  <a:ext cx="901440" cy="62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CCC5F8A7-BBF5-F80C-3128-6EF5ACBAFB3E}"/>
                    </a:ext>
                  </a:extLst>
                </p14:cNvPr>
                <p14:cNvContentPartPr/>
                <p14:nvPr/>
              </p14:nvContentPartPr>
              <p14:xfrm>
                <a:off x="6511886" y="2118989"/>
                <a:ext cx="926640" cy="10915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CCC5F8A7-BBF5-F80C-3128-6EF5ACBAFB3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494246" y="2100989"/>
                  <a:ext cx="962280" cy="11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C0426C2-C1B3-86EF-8FFA-346061EC4170}"/>
                    </a:ext>
                  </a:extLst>
                </p14:cNvPr>
                <p14:cNvContentPartPr/>
                <p14:nvPr/>
              </p14:nvContentPartPr>
              <p14:xfrm>
                <a:off x="7636166" y="2820989"/>
                <a:ext cx="440280" cy="419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C0426C2-C1B3-86EF-8FFA-346061EC417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618526" y="2803349"/>
                  <a:ext cx="475920" cy="45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AFD837B-F4BD-0546-1C3D-AC83A0F35833}"/>
                    </a:ext>
                  </a:extLst>
                </p14:cNvPr>
                <p14:cNvContentPartPr/>
                <p14:nvPr/>
              </p14:nvContentPartPr>
              <p14:xfrm>
                <a:off x="8296046" y="2050229"/>
                <a:ext cx="62640" cy="1017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AFD837B-F4BD-0546-1C3D-AC83A0F3583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278046" y="2032229"/>
                  <a:ext cx="98280" cy="10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5F50ED5-84AB-4C2D-7BE4-6CC5684D0ACB}"/>
                    </a:ext>
                  </a:extLst>
                </p14:cNvPr>
                <p14:cNvContentPartPr/>
                <p14:nvPr/>
              </p14:nvContentPartPr>
              <p14:xfrm>
                <a:off x="8739566" y="1655669"/>
                <a:ext cx="382320" cy="1293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5F50ED5-84AB-4C2D-7BE4-6CC5684D0AC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721926" y="1637669"/>
                  <a:ext cx="417960" cy="132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8BB827F-6BF0-F4EA-9256-C021284AF13B}"/>
                    </a:ext>
                  </a:extLst>
                </p14:cNvPr>
                <p14:cNvContentPartPr/>
                <p14:nvPr/>
              </p14:nvContentPartPr>
              <p14:xfrm>
                <a:off x="9211886" y="2081189"/>
                <a:ext cx="915120" cy="4147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8BB827F-6BF0-F4EA-9256-C021284AF13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194246" y="2063189"/>
                  <a:ext cx="950760" cy="45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FBC9E14-9637-E3C7-8491-786F54A37669}"/>
                    </a:ext>
                  </a:extLst>
                </p14:cNvPr>
                <p14:cNvContentPartPr/>
                <p14:nvPr/>
              </p14:nvContentPartPr>
              <p14:xfrm>
                <a:off x="9875006" y="1387829"/>
                <a:ext cx="234720" cy="808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FBC9E14-9637-E3C7-8491-786F54A3766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857006" y="1369829"/>
                  <a:ext cx="270360" cy="84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7FB6539-26D0-A011-EFFC-9EE1C1907256}"/>
                    </a:ext>
                  </a:extLst>
                </p14:cNvPr>
                <p14:cNvContentPartPr/>
                <p14:nvPr/>
              </p14:nvContentPartPr>
              <p14:xfrm>
                <a:off x="9840086" y="1929629"/>
                <a:ext cx="30600" cy="37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7FB6539-26D0-A011-EFFC-9EE1C1907256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822446" y="1911629"/>
                  <a:ext cx="662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5B068E1-3719-FC8C-5C34-AC8110F900BB}"/>
                    </a:ext>
                  </a:extLst>
                </p14:cNvPr>
                <p14:cNvContentPartPr/>
                <p14:nvPr/>
              </p14:nvContentPartPr>
              <p14:xfrm>
                <a:off x="3979286" y="3582029"/>
                <a:ext cx="6266520" cy="3175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5B068E1-3719-FC8C-5C34-AC8110F900B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961286" y="3564389"/>
                  <a:ext cx="6302160" cy="32108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8" name="CuadroTexto 3">
            <a:extLst>
              <a:ext uri="{FF2B5EF4-FFF2-40B4-BE49-F238E27FC236}">
                <a16:creationId xmlns:a16="http://schemas.microsoft.com/office/drawing/2014/main" id="{3848BBE2-B5A1-2E31-DB24-F5752B758209}"/>
              </a:ext>
            </a:extLst>
          </p:cNvPr>
          <p:cNvSpPr txBox="1"/>
          <p:nvPr/>
        </p:nvSpPr>
        <p:spPr>
          <a:xfrm>
            <a:off x="10539086" y="6308099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AAS+25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91A6E1E-8255-8627-2DDB-C99F9966CF42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272487" y="1365840"/>
            <a:ext cx="4033261" cy="45420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D84312E-1280-2B56-6578-C34065B24093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347569" y="1365840"/>
            <a:ext cx="4033261" cy="4542072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825D68E-F2E4-9E86-2A9B-BA7AF5D41300}"/>
              </a:ext>
            </a:extLst>
          </p:cNvPr>
          <p:cNvGrpSpPr/>
          <p:nvPr/>
        </p:nvGrpSpPr>
        <p:grpSpPr>
          <a:xfrm>
            <a:off x="7744706" y="3720232"/>
            <a:ext cx="3075953" cy="1188032"/>
            <a:chOff x="8587682" y="780747"/>
            <a:chExt cx="3075953" cy="1188032"/>
          </a:xfrm>
        </p:grpSpPr>
        <p:sp>
          <p:nvSpPr>
            <p:cNvPr id="30" name="Cloud 29">
              <a:extLst>
                <a:ext uri="{FF2B5EF4-FFF2-40B4-BE49-F238E27FC236}">
                  <a16:creationId xmlns:a16="http://schemas.microsoft.com/office/drawing/2014/main" id="{A34878E4-7277-CA4F-C838-1F944070DB1C}"/>
                </a:ext>
              </a:extLst>
            </p:cNvPr>
            <p:cNvSpPr/>
            <p:nvPr/>
          </p:nvSpPr>
          <p:spPr>
            <a:xfrm>
              <a:off x="8839800" y="780747"/>
              <a:ext cx="2397170" cy="1188032"/>
            </a:xfrm>
            <a:prstGeom prst="cloud">
              <a:avLst/>
            </a:prstGeom>
            <a:solidFill>
              <a:schemeClr val="bg1">
                <a:alpha val="6439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CuadroTexto 5">
              <a:extLst>
                <a:ext uri="{FF2B5EF4-FFF2-40B4-BE49-F238E27FC236}">
                  <a16:creationId xmlns:a16="http://schemas.microsoft.com/office/drawing/2014/main" id="{8A228F3A-37A0-2EEF-183A-7D8A6AD19DFA}"/>
                </a:ext>
              </a:extLst>
            </p:cNvPr>
            <p:cNvSpPr txBox="1"/>
            <p:nvPr/>
          </p:nvSpPr>
          <p:spPr>
            <a:xfrm>
              <a:off x="8587682" y="896892"/>
              <a:ext cx="30759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800" dirty="0">
                <a:solidFill>
                  <a:schemeClr val="bg1"/>
                </a:solidFill>
              </a:endParaRPr>
            </a:p>
            <a:p>
              <a:pPr algn="ctr"/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artificial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relaxation</a:t>
              </a:r>
              <a:b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</a:b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effects</a:t>
              </a:r>
              <a:endParaRPr lang="es-ES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D67A4CFB-3F0D-CFDE-CBB8-B90ADC382771}"/>
                  </a:ext>
                </a:extLst>
              </p14:cNvPr>
              <p14:cNvContentPartPr/>
              <p14:nvPr/>
            </p14:nvContentPartPr>
            <p14:xfrm>
              <a:off x="8680107" y="3506995"/>
              <a:ext cx="315000" cy="4114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D67A4CFB-3F0D-CFDE-CBB8-B90ADC382771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8671467" y="3498355"/>
                <a:ext cx="332640" cy="42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532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B102D-0146-F11C-7F5C-6EC98C93E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10">
            <a:extLst>
              <a:ext uri="{FF2B5EF4-FFF2-40B4-BE49-F238E27FC236}">
                <a16:creationId xmlns:a16="http://schemas.microsoft.com/office/drawing/2014/main" id="{1D3111D4-9BE1-56B1-95FA-2CBBAD5633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Subhalo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concentrations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546BA6-BEFD-D7CA-1CAE-BE93EE767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11</a:t>
            </a:fld>
            <a:endParaRPr lang="es-ES" noProof="0"/>
          </a:p>
        </p:txBody>
      </p:sp>
      <p:grpSp>
        <p:nvGrpSpPr>
          <p:cNvPr id="36" name="Group 35" hidden="1">
            <a:extLst>
              <a:ext uri="{FF2B5EF4-FFF2-40B4-BE49-F238E27FC236}">
                <a16:creationId xmlns:a16="http://schemas.microsoft.com/office/drawing/2014/main" id="{626E6C4C-E569-DF66-370E-FFC3659DB5B7}"/>
              </a:ext>
            </a:extLst>
          </p:cNvPr>
          <p:cNvGrpSpPr/>
          <p:nvPr/>
        </p:nvGrpSpPr>
        <p:grpSpPr>
          <a:xfrm>
            <a:off x="4276251" y="3710911"/>
            <a:ext cx="1466640" cy="1301040"/>
            <a:chOff x="5136572" y="3827643"/>
            <a:chExt cx="1466640" cy="13010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221D274-DD46-78DA-C600-56F42DC65A58}"/>
                    </a:ext>
                  </a:extLst>
                </p14:cNvPr>
                <p14:cNvContentPartPr/>
                <p14:nvPr/>
              </p14:nvContentPartPr>
              <p14:xfrm>
                <a:off x="5975400" y="4453625"/>
                <a:ext cx="10800" cy="32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221D274-DD46-78DA-C600-56F42DC65A5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971080" y="4449305"/>
                  <a:ext cx="19440" cy="118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2A0B311-9F50-A198-E307-75C12BF26C9E}"/>
                </a:ext>
              </a:extLst>
            </p:cNvPr>
            <p:cNvGrpSpPr/>
            <p:nvPr/>
          </p:nvGrpSpPr>
          <p:grpSpPr>
            <a:xfrm>
              <a:off x="5443652" y="4127883"/>
              <a:ext cx="1159560" cy="1000800"/>
              <a:chOff x="5443652" y="4127883"/>
              <a:chExt cx="1159560" cy="1000800"/>
            </a:xfrm>
          </p:grpSpPr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5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7983DE02-8F8F-23ED-4B7A-7878CF260A3A}"/>
                      </a:ext>
                    </a:extLst>
                  </p14:cNvPr>
                  <p14:cNvContentPartPr/>
                  <p14:nvPr/>
                </p14:nvContentPartPr>
                <p14:xfrm>
                  <a:off x="5612880" y="4722545"/>
                  <a:ext cx="139680" cy="8208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7983DE02-8F8F-23ED-4B7A-7878CF260A3A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608560" y="4718225"/>
                    <a:ext cx="14832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7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3795E233-E416-E243-AE6C-54457D7C4EFB}"/>
                      </a:ext>
                    </a:extLst>
                  </p14:cNvPr>
                  <p14:cNvContentPartPr/>
                  <p14:nvPr/>
                </p14:nvContentPartPr>
                <p14:xfrm>
                  <a:off x="5739960" y="4757825"/>
                  <a:ext cx="6120" cy="14292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3795E233-E416-E243-AE6C-54457D7C4EFB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5735640" y="4753505"/>
                    <a:ext cx="14760" cy="151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9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5D1DAD2D-014C-7C93-2A54-E1C7B61AABDD}"/>
                      </a:ext>
                    </a:extLst>
                  </p14:cNvPr>
                  <p14:cNvContentPartPr/>
                  <p14:nvPr/>
                </p14:nvContentPartPr>
                <p14:xfrm>
                  <a:off x="5731680" y="4711745"/>
                  <a:ext cx="70560" cy="6300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5D1DAD2D-014C-7C93-2A54-E1C7B61AABDD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5727360" y="4707425"/>
                    <a:ext cx="79200" cy="71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1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7F267F27-E547-917C-13AD-691FFA61B83E}"/>
                      </a:ext>
                    </a:extLst>
                  </p14:cNvPr>
                  <p14:cNvContentPartPr/>
                  <p14:nvPr/>
                </p14:nvContentPartPr>
                <p14:xfrm>
                  <a:off x="5892600" y="4705625"/>
                  <a:ext cx="81000" cy="6768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7F267F27-E547-917C-13AD-691FFA61B83E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5888280" y="4701305"/>
                    <a:ext cx="89640" cy="76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3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6F21D1DA-5DE2-3FA3-27ED-67F03FD70A4C}"/>
                      </a:ext>
                    </a:extLst>
                  </p14:cNvPr>
                  <p14:cNvContentPartPr/>
                  <p14:nvPr/>
                </p14:nvContentPartPr>
                <p14:xfrm>
                  <a:off x="6047040" y="4740905"/>
                  <a:ext cx="48960" cy="108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6F21D1DA-5DE2-3FA3-27ED-67F03FD70A4C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6042720" y="4736585"/>
                    <a:ext cx="57600" cy="9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5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2427231D-2205-D49B-F2A4-791631F240AE}"/>
                      </a:ext>
                    </a:extLst>
                  </p14:cNvPr>
                  <p14:cNvContentPartPr/>
                  <p14:nvPr/>
                </p14:nvContentPartPr>
                <p14:xfrm>
                  <a:off x="6189960" y="4719305"/>
                  <a:ext cx="1440" cy="17640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2427231D-2205-D49B-F2A4-791631F240AE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6185640" y="4714985"/>
                    <a:ext cx="10080" cy="18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7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6A5D272E-0008-A515-D250-0014FAAC2926}"/>
                      </a:ext>
                    </a:extLst>
                  </p14:cNvPr>
                  <p14:cNvContentPartPr/>
                  <p14:nvPr/>
                </p14:nvContentPartPr>
                <p14:xfrm>
                  <a:off x="6185640" y="4718585"/>
                  <a:ext cx="81360" cy="6264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6A5D272E-0008-A515-D250-0014FAAC2926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6181320" y="4714265"/>
                    <a:ext cx="90000" cy="71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9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F5A3A338-E587-BC7B-E7C9-90E4164E582D}"/>
                      </a:ext>
                    </a:extLst>
                  </p14:cNvPr>
                  <p14:cNvContentPartPr/>
                  <p14:nvPr/>
                </p14:nvContentPartPr>
                <p14:xfrm>
                  <a:off x="6310200" y="4696985"/>
                  <a:ext cx="84960" cy="5292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F5A3A338-E587-BC7B-E7C9-90E4164E582D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6305880" y="4692665"/>
                    <a:ext cx="93600" cy="61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1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2A86D8AD-1049-A7F5-A4A3-CDB79E5E72A7}"/>
                      </a:ext>
                    </a:extLst>
                  </p14:cNvPr>
                  <p14:cNvContentPartPr/>
                  <p14:nvPr/>
                </p14:nvContentPartPr>
                <p14:xfrm>
                  <a:off x="6386520" y="4676825"/>
                  <a:ext cx="34920" cy="5904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2A86D8AD-1049-A7F5-A4A3-CDB79E5E72A7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6382200" y="4672505"/>
                    <a:ext cx="43560" cy="67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3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F1CDB207-375F-D9F4-5E33-1EE0E2C1E355}"/>
                      </a:ext>
                    </a:extLst>
                  </p14:cNvPr>
                  <p14:cNvContentPartPr/>
                  <p14:nvPr/>
                </p14:nvContentPartPr>
                <p14:xfrm>
                  <a:off x="6452400" y="4685105"/>
                  <a:ext cx="15120" cy="35280"/>
                </p14:xfrm>
              </p:contentPart>
            </mc:Choice>
            <mc:Fallback xmlns=""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F1CDB207-375F-D9F4-5E33-1EE0E2C1E355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6448080" y="4680785"/>
                    <a:ext cx="23760" cy="43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5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D104A6A1-6274-8E1B-708D-0CDF44E2FDE1}"/>
                      </a:ext>
                    </a:extLst>
                  </p14:cNvPr>
                  <p14:cNvContentPartPr/>
                  <p14:nvPr/>
                </p14:nvContentPartPr>
                <p14:xfrm>
                  <a:off x="6459240" y="4629665"/>
                  <a:ext cx="360" cy="36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D104A6A1-6274-8E1B-708D-0CDF44E2FDE1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6454920" y="4625345"/>
                    <a:ext cx="9000" cy="9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7">
                <p14:nvContentPartPr>
                  <p14:cNvPr id="3" name="Ink 2">
                    <a:extLst>
                      <a:ext uri="{FF2B5EF4-FFF2-40B4-BE49-F238E27FC236}">
                        <a16:creationId xmlns:a16="http://schemas.microsoft.com/office/drawing/2014/main" id="{CF4C93BE-FCC0-D5C5-93FA-AE42622A6656}"/>
                      </a:ext>
                    </a:extLst>
                  </p14:cNvPr>
                  <p14:cNvContentPartPr/>
                  <p14:nvPr/>
                </p14:nvContentPartPr>
                <p14:xfrm>
                  <a:off x="5769840" y="4170665"/>
                  <a:ext cx="150120" cy="342720"/>
                </p14:xfrm>
              </p:contentPart>
            </mc:Choice>
            <mc:Fallback xmlns="">
              <p:pic>
                <p:nvPicPr>
                  <p:cNvPr id="3" name="Ink 2">
                    <a:extLst>
                      <a:ext uri="{FF2B5EF4-FFF2-40B4-BE49-F238E27FC236}">
                        <a16:creationId xmlns:a16="http://schemas.microsoft.com/office/drawing/2014/main" id="{CF4C93BE-FCC0-D5C5-93FA-AE42622A6656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5765520" y="4166345"/>
                    <a:ext cx="158760" cy="351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9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476936A7-7F4F-BB3A-4954-DE9A05BCBADC}"/>
                      </a:ext>
                    </a:extLst>
                  </p14:cNvPr>
                  <p14:cNvContentPartPr/>
                  <p14:nvPr/>
                </p14:nvContentPartPr>
                <p14:xfrm>
                  <a:off x="5954520" y="4446785"/>
                  <a:ext cx="120960" cy="8280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476936A7-7F4F-BB3A-4954-DE9A05BCBADC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5950200" y="4442465"/>
                    <a:ext cx="129600" cy="91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1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FA584E0E-D243-205F-D896-C46C0DD834DE}"/>
                      </a:ext>
                    </a:extLst>
                  </p14:cNvPr>
                  <p14:cNvContentPartPr/>
                  <p14:nvPr/>
                </p14:nvContentPartPr>
                <p14:xfrm>
                  <a:off x="6060720" y="4355705"/>
                  <a:ext cx="98280" cy="15192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FA584E0E-D243-205F-D896-C46C0DD834DE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6056400" y="4351385"/>
                    <a:ext cx="106920" cy="160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3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8BECB700-0D90-CA09-5489-941C85B892D1}"/>
                      </a:ext>
                    </a:extLst>
                  </p14:cNvPr>
                  <p14:cNvContentPartPr/>
                  <p14:nvPr/>
                </p14:nvContentPartPr>
                <p14:xfrm>
                  <a:off x="6203640" y="4427705"/>
                  <a:ext cx="143280" cy="112680"/>
                </p14:xfrm>
              </p:contentPart>
            </mc:Choice>
            <mc:Fallback xmlns=""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8BECB700-0D90-CA09-5489-941C85B892D1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6199320" y="4423385"/>
                    <a:ext cx="151920" cy="12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5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2EE513F1-C88E-C5B9-CBAD-8EA7D126B582}"/>
                      </a:ext>
                    </a:extLst>
                  </p14:cNvPr>
                  <p14:cNvContentPartPr/>
                  <p14:nvPr/>
                </p14:nvContentPartPr>
                <p14:xfrm>
                  <a:off x="6337920" y="4353185"/>
                  <a:ext cx="82800" cy="22032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2EE513F1-C88E-C5B9-CBAD-8EA7D126B582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6333600" y="4348865"/>
                    <a:ext cx="91440" cy="228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7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21F4EE6B-1149-01B8-9A24-9ED960765BCA}"/>
                      </a:ext>
                    </a:extLst>
                  </p14:cNvPr>
                  <p14:cNvContentPartPr/>
                  <p14:nvPr/>
                </p14:nvContentPartPr>
                <p14:xfrm>
                  <a:off x="5443652" y="4127883"/>
                  <a:ext cx="1159560" cy="100080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21F4EE6B-1149-01B8-9A24-9ED960765BCA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5439332" y="4123563"/>
                    <a:ext cx="1168200" cy="10094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D1053FD-F22A-252E-BBF1-0FA3BD55E0AA}"/>
                    </a:ext>
                  </a:extLst>
                </p14:cNvPr>
                <p14:cNvContentPartPr/>
                <p14:nvPr/>
              </p14:nvContentPartPr>
              <p14:xfrm>
                <a:off x="5136572" y="3827643"/>
                <a:ext cx="498960" cy="3679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D1053FD-F22A-252E-BBF1-0FA3BD55E0A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127572" y="3819003"/>
                  <a:ext cx="516600" cy="38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Marcador de texto 2">
                <a:extLst>
                  <a:ext uri="{FF2B5EF4-FFF2-40B4-BE49-F238E27FC236}">
                    <a16:creationId xmlns:a16="http://schemas.microsoft.com/office/drawing/2014/main" id="{7725B888-7B09-0959-CCA2-F3642AF00D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757" y="1090384"/>
                <a:ext cx="3044782" cy="5490526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66700" indent="-2667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 err="1">
                    <a:solidFill>
                      <a:schemeClr val="bg1"/>
                    </a:solidFill>
                  </a:rPr>
                  <a:t>Concentrations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increase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with</a:t>
                </a:r>
                <a:r>
                  <a:rPr lang="es-ES" sz="2000" dirty="0">
                    <a:solidFill>
                      <a:schemeClr val="bg1"/>
                    </a:solidFill>
                  </a:rPr>
                  <a:t> time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since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i="1" dirty="0" err="1">
                    <a:solidFill>
                      <a:schemeClr val="bg1"/>
                    </a:solidFill>
                  </a:rPr>
                  <a:t>r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max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decreases</a:t>
                </a:r>
                <a:r>
                  <a:rPr lang="es-ES" sz="2000" dirty="0">
                    <a:solidFill>
                      <a:schemeClr val="bg1"/>
                    </a:solidFill>
                  </a:rPr>
                  <a:t> more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than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i="1" dirty="0" err="1">
                    <a:solidFill>
                      <a:schemeClr val="bg1"/>
                    </a:solidFill>
                  </a:rPr>
                  <a:t>V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max</a:t>
                </a:r>
                <a:r>
                  <a:rPr lang="es-ES" sz="2000" baseline="-25000" dirty="0">
                    <a:solidFill>
                      <a:schemeClr val="bg1"/>
                    </a:solidFill>
                  </a:rPr>
                  <a:t> </a:t>
                </a:r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i="1" dirty="0" err="1">
                    <a:solidFill>
                      <a:schemeClr val="bg1"/>
                    </a:solidFill>
                  </a:rPr>
                  <a:t>c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V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increase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~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two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orders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of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magnitude</a:t>
                </a:r>
                <a:r>
                  <a:rPr lang="es-ES" sz="2000" dirty="0">
                    <a:solidFill>
                      <a:schemeClr val="bg1"/>
                    </a:solidFill>
                  </a:rPr>
                  <a:t> (vs </a:t>
                </a:r>
                <a:r>
                  <a:rPr lang="es-ES" sz="2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~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one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oom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for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field</a:t>
                </a:r>
                <a:r>
                  <a:rPr lang="es-ES" sz="2000" dirty="0">
                    <a:solidFill>
                      <a:schemeClr val="bg1"/>
                    </a:solidFill>
                  </a:rPr>
                  <a:t> halos)</a:t>
                </a:r>
              </a:p>
              <a:p>
                <a:r>
                  <a:rPr lang="es-ES" sz="2000" dirty="0" err="1">
                    <a:solidFill>
                      <a:schemeClr val="bg1"/>
                    </a:solidFill>
                  </a:rPr>
                  <a:t>We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find</a:t>
                </a:r>
                <a:r>
                  <a:rPr lang="es-ES" sz="2000" dirty="0">
                    <a:solidFill>
                      <a:schemeClr val="bg1"/>
                    </a:solidFill>
                  </a:rPr>
                  <a:t> a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significant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scatter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driven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by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acc</m:t>
                        </m:r>
                      </m:sub>
                    </m:sSub>
                    <m:r>
                      <a:rPr lang="en-GB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2000" dirty="0">
                    <a:solidFill>
                      <a:schemeClr val="bg1"/>
                    </a:solidFill>
                  </a:rPr>
                  <a:t> </a:t>
                </a:r>
              </a:p>
              <a:p>
                <a:r>
                  <a:rPr lang="es-ES" sz="2000" dirty="0" err="1">
                    <a:solidFill>
                      <a:schemeClr val="bg1"/>
                    </a:solidFill>
                  </a:rPr>
                  <a:t>Higher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i="1" dirty="0" err="1">
                    <a:solidFill>
                      <a:schemeClr val="bg1"/>
                    </a:solidFill>
                  </a:rPr>
                  <a:t>c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V</a:t>
                </a:r>
                <a:r>
                  <a:rPr lang="es-ES" sz="2000" dirty="0">
                    <a:solidFill>
                      <a:schemeClr val="bg1"/>
                    </a:solidFill>
                  </a:rPr>
                  <a:t> at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pericentre</a:t>
                </a:r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 err="1">
                    <a:solidFill>
                      <a:schemeClr val="bg1"/>
                    </a:solidFill>
                  </a:rPr>
                  <a:t>We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propose</a:t>
                </a:r>
                <a:r>
                  <a:rPr lang="es-ES" sz="2000" dirty="0">
                    <a:solidFill>
                      <a:schemeClr val="bg1"/>
                    </a:solidFill>
                  </a:rPr>
                  <a:t>: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endParaRPr lang="es-ES" sz="8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e>
                        <m:sub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  <m:r>
                        <a:rPr lang="en-GB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0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sz="20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200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0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e>
                                    <m:sub>
                                      <m:r>
                                        <a:rPr lang="en-GB" sz="20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sub>
                                  </m:sSub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1/</m:t>
                          </m:r>
                          <m:sSub>
                            <m:sSubPr>
                              <m:ctrlPr>
                                <a:rPr lang="en-GB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s-ES" sz="2000" dirty="0">
                  <a:solidFill>
                    <a:schemeClr val="bg1"/>
                  </a:solidFill>
                </a:endParaRPr>
              </a:p>
              <a:p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3200" b="1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br>
                  <a:rPr lang="es-ES" sz="1400" b="1" dirty="0">
                    <a:solidFill>
                      <a:schemeClr val="bg1"/>
                    </a:solidFill>
                  </a:rPr>
                </a:br>
                <a:endParaRPr lang="es-E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Marcador de texto 2">
                <a:extLst>
                  <a:ext uri="{FF2B5EF4-FFF2-40B4-BE49-F238E27FC236}">
                    <a16:creationId xmlns:a16="http://schemas.microsoft.com/office/drawing/2014/main" id="{7725B888-7B09-0959-CCA2-F3642AF00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57" y="1090384"/>
                <a:ext cx="3044782" cy="5490526"/>
              </a:xfrm>
              <a:prstGeom prst="rect">
                <a:avLst/>
              </a:prstGeom>
              <a:blipFill>
                <a:blip r:embed="rId41"/>
                <a:stretch>
                  <a:fillRect l="-4564" r="-4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5567FF47-8118-4B2F-CE79-7F675444E844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7560194" y="1418253"/>
            <a:ext cx="4021494" cy="402149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7424ED1-19E7-47C5-3B8D-1B71D1B09408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3510327" y="1418252"/>
            <a:ext cx="4021494" cy="402149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35D38E1-0E96-F1DE-786F-9719494DCAFE}"/>
              </a:ext>
            </a:extLst>
          </p:cNvPr>
          <p:cNvSpPr txBox="1"/>
          <p:nvPr/>
        </p:nvSpPr>
        <p:spPr>
          <a:xfrm>
            <a:off x="10539086" y="6308099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AAS+25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C1A525-8EF0-F4CD-29AD-A9262D603359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7556361" y="1418253"/>
            <a:ext cx="4021494" cy="40214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2">
                <a:extLst>
                  <a:ext uri="{FF2B5EF4-FFF2-40B4-BE49-F238E27FC236}">
                    <a16:creationId xmlns:a16="http://schemas.microsoft.com/office/drawing/2014/main" id="{067E288A-F45B-0069-C466-763D561186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76528" y="5466917"/>
                <a:ext cx="3044782" cy="1101141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66700" indent="-2667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br>
                  <a:rPr lang="es-ES" sz="1000" dirty="0">
                    <a:solidFill>
                      <a:schemeClr val="bg1"/>
                    </a:solidFill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sub>
                      </m:sSub>
                      <m:r>
                        <a:rPr lang="en-GB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 </m:t>
                      </m:r>
                      <m:sSup>
                        <m:sSupPr>
                          <m:ctrlP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GB" sz="20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GB" sz="20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max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sSub>
                                    <m:sSubPr>
                                      <m:ctrlPr>
                                        <a:rPr lang="en-GB" sz="20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GB" sz="20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max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ES" sz="2000" dirty="0">
                  <a:solidFill>
                    <a:schemeClr val="bg1"/>
                  </a:solidFill>
                </a:endParaRPr>
              </a:p>
              <a:p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3200" b="1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br>
                  <a:rPr lang="es-ES" sz="1400" b="1" dirty="0">
                    <a:solidFill>
                      <a:schemeClr val="bg1"/>
                    </a:solidFill>
                  </a:rPr>
                </a:br>
                <a:endParaRPr lang="es-E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Marcador de texto 2">
                <a:extLst>
                  <a:ext uri="{FF2B5EF4-FFF2-40B4-BE49-F238E27FC236}">
                    <a16:creationId xmlns:a16="http://schemas.microsoft.com/office/drawing/2014/main" id="{067E288A-F45B-0069-C466-763D56118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528" y="5466917"/>
                <a:ext cx="3044782" cy="1101141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93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Summary</a:t>
            </a:r>
            <a:r>
              <a:rPr lang="es-ES" sz="4400" b="1" dirty="0">
                <a:latin typeface="+mj-lt"/>
              </a:rPr>
              <a:t> &amp; </a:t>
            </a:r>
            <a:r>
              <a:rPr lang="es-ES" sz="4400" b="1" dirty="0" err="1">
                <a:latin typeface="+mj-lt"/>
              </a:rPr>
              <a:t>conclusions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</a:t>
            </a:r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12</a:t>
            </a:fld>
            <a:endParaRPr lang="es-ES" noProof="0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763A79E2-FFB0-4AAC-88A1-4AAEF7A42854}"/>
              </a:ext>
            </a:extLst>
          </p:cNvPr>
          <p:cNvSpPr txBox="1">
            <a:spLocks/>
          </p:cNvSpPr>
          <p:nvPr/>
        </p:nvSpPr>
        <p:spPr>
          <a:xfrm>
            <a:off x="540851" y="1072392"/>
            <a:ext cx="11059270" cy="49635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>
                <a:solidFill>
                  <a:schemeClr val="bg1"/>
                </a:solidFill>
              </a:rPr>
              <a:t>After </a:t>
            </a:r>
            <a:r>
              <a:rPr lang="es-ES" sz="2400" dirty="0" err="1">
                <a:solidFill>
                  <a:schemeClr val="bg1"/>
                </a:solidFill>
              </a:rPr>
              <a:t>our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survival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work</a:t>
            </a:r>
            <a:r>
              <a:rPr lang="es-ES" sz="2400" dirty="0">
                <a:solidFill>
                  <a:schemeClr val="bg1"/>
                </a:solidFill>
              </a:rPr>
              <a:t> AAS+23, </a:t>
            </a:r>
            <a:r>
              <a:rPr lang="es-ES" sz="2400" dirty="0" err="1">
                <a:solidFill>
                  <a:schemeClr val="bg1"/>
                </a:solidFill>
              </a:rPr>
              <a:t>now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characterise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subhalo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tidal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tracks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with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great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resolution</a:t>
            </a:r>
            <a:r>
              <a:rPr lang="es-ES" sz="2400" dirty="0">
                <a:solidFill>
                  <a:schemeClr val="bg1"/>
                </a:solidFill>
              </a:rPr>
              <a:t> (O(10</a:t>
            </a:r>
            <a:r>
              <a:rPr lang="es-ES" sz="2400" baseline="30000" dirty="0">
                <a:solidFill>
                  <a:schemeClr val="bg1"/>
                </a:solidFill>
              </a:rPr>
              <a:t>7</a:t>
            </a:r>
            <a:r>
              <a:rPr lang="es-ES" sz="2400" dirty="0">
                <a:solidFill>
                  <a:schemeClr val="bg1"/>
                </a:solidFill>
              </a:rPr>
              <a:t>) </a:t>
            </a:r>
            <a:r>
              <a:rPr lang="es-ES" sz="2400" dirty="0" err="1">
                <a:solidFill>
                  <a:schemeClr val="bg1"/>
                </a:solidFill>
              </a:rPr>
              <a:t>particles</a:t>
            </a:r>
            <a:r>
              <a:rPr lang="es-ES" sz="2400" dirty="0">
                <a:solidFill>
                  <a:schemeClr val="bg1"/>
                </a:solidFill>
              </a:rPr>
              <a:t>)</a:t>
            </a:r>
          </a:p>
          <a:p>
            <a:r>
              <a:rPr lang="es-ES" sz="2400" dirty="0">
                <a:solidFill>
                  <a:schemeClr val="bg1"/>
                </a:solidFill>
              </a:rPr>
              <a:t>Extensive </a:t>
            </a:r>
            <a:r>
              <a:rPr lang="es-ES" sz="2400" dirty="0" err="1">
                <a:solidFill>
                  <a:schemeClr val="bg1"/>
                </a:solidFill>
              </a:rPr>
              <a:t>initial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configuration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parameter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space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inner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slopes</a:t>
            </a:r>
            <a:r>
              <a:rPr lang="es-ES" sz="2400" dirty="0">
                <a:solidFill>
                  <a:schemeClr val="bg1"/>
                </a:solidFill>
              </a:rPr>
              <a:t> (NFW &amp; </a:t>
            </a:r>
            <a:r>
              <a:rPr lang="es-ES" sz="2400" dirty="0" err="1">
                <a:solidFill>
                  <a:schemeClr val="bg1"/>
                </a:solidFill>
              </a:rPr>
              <a:t>prompt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cusps</a:t>
            </a:r>
            <a:r>
              <a:rPr lang="es-ES" sz="2400" dirty="0">
                <a:solidFill>
                  <a:schemeClr val="bg1"/>
                </a:solidFill>
              </a:rPr>
              <a:t>), </a:t>
            </a:r>
            <a:r>
              <a:rPr lang="es-ES" sz="2400" dirty="0" err="1">
                <a:solidFill>
                  <a:schemeClr val="bg1"/>
                </a:solidFill>
              </a:rPr>
              <a:t>concentrations</a:t>
            </a:r>
            <a:r>
              <a:rPr lang="es-ES" sz="2400" dirty="0">
                <a:solidFill>
                  <a:schemeClr val="bg1"/>
                </a:solidFill>
              </a:rPr>
              <a:t>, orbital </a:t>
            </a:r>
            <a:r>
              <a:rPr lang="es-ES" sz="2400" dirty="0" err="1">
                <a:solidFill>
                  <a:schemeClr val="bg1"/>
                </a:solidFill>
              </a:rPr>
              <a:t>parameters</a:t>
            </a:r>
            <a:r>
              <a:rPr lang="es-ES" sz="2400" dirty="0">
                <a:solidFill>
                  <a:schemeClr val="bg1"/>
                </a:solidFill>
              </a:rPr>
              <a:t>, </a:t>
            </a:r>
            <a:r>
              <a:rPr lang="es-ES" sz="2400" dirty="0" err="1">
                <a:solidFill>
                  <a:schemeClr val="bg1"/>
                </a:solidFill>
              </a:rPr>
              <a:t>accretion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redshift</a:t>
            </a:r>
            <a:r>
              <a:rPr lang="es-ES" sz="2400" dirty="0">
                <a:solidFill>
                  <a:schemeClr val="bg1"/>
                </a:solidFill>
              </a:rPr>
              <a:t>.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host </a:t>
            </a:r>
            <a:r>
              <a:rPr lang="es-ES" sz="2400" dirty="0" err="1">
                <a:solidFill>
                  <a:schemeClr val="bg1"/>
                </a:solidFill>
              </a:rPr>
              <a:t>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described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with</a:t>
            </a:r>
            <a:r>
              <a:rPr lang="es-ES" sz="2400" dirty="0">
                <a:solidFill>
                  <a:schemeClr val="bg1"/>
                </a:solidFill>
              </a:rPr>
              <a:t> a </a:t>
            </a:r>
            <a:br>
              <a:rPr lang="es-ES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time-</a:t>
            </a:r>
            <a:r>
              <a:rPr lang="es-ES" sz="2400" dirty="0" err="1">
                <a:solidFill>
                  <a:schemeClr val="bg1"/>
                </a:solidFill>
              </a:rPr>
              <a:t>evolving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analytical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potential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including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baryons</a:t>
            </a:r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dirty="0" err="1">
                <a:solidFill>
                  <a:schemeClr val="bg1"/>
                </a:solidFill>
              </a:rPr>
              <a:t>Our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results</a:t>
            </a:r>
            <a:r>
              <a:rPr lang="es-ES" sz="2400" dirty="0">
                <a:solidFill>
                  <a:schemeClr val="bg1"/>
                </a:solidFill>
              </a:rPr>
              <a:t> show:</a:t>
            </a:r>
          </a:p>
          <a:p>
            <a:pPr lvl="1"/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Both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</a:t>
            </a:r>
            <a:r>
              <a:rPr lang="es-ES" sz="2200" baseline="-25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max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 and </a:t>
            </a:r>
            <a:r>
              <a:rPr lang="es-ES" sz="22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r</a:t>
            </a:r>
            <a:r>
              <a:rPr lang="es-ES" sz="2200" baseline="-25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max</a:t>
            </a:r>
            <a:r>
              <a:rPr lang="es-ES" sz="2200" baseline="-25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decrease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with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time</a:t>
            </a:r>
          </a:p>
          <a:p>
            <a:pPr lvl="1"/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While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r</a:t>
            </a:r>
            <a:r>
              <a:rPr lang="es-ES" sz="2200" baseline="-25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max</a:t>
            </a:r>
            <a:r>
              <a:rPr lang="es-ES" sz="2200" baseline="-25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shrinks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more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than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</a:t>
            </a:r>
            <a:r>
              <a:rPr lang="es-ES" sz="2200" baseline="-25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max</a:t>
            </a:r>
            <a:r>
              <a:rPr lang="es-ES" sz="2200" baseline="-25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,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its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rate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of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decrease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diminishes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with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time </a:t>
            </a:r>
          </a:p>
          <a:p>
            <a:pPr lvl="1"/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First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prompt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cusps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tidal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track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</a:t>
            </a:r>
            <a:r>
              <a:rPr lang="es-ES" sz="2200" baseline="-25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max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- </a:t>
            </a:r>
            <a:r>
              <a:rPr lang="es-ES" sz="22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r</a:t>
            </a:r>
            <a:r>
              <a:rPr lang="es-ES" sz="2200" baseline="-25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max</a:t>
            </a:r>
            <a:r>
              <a:rPr lang="es-ES" sz="2200" baseline="-25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and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pericentre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tidal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tracks</a:t>
            </a:r>
            <a:endParaRPr lang="es-ES" sz="2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Prompt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cusps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remain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more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stable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(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larger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i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</a:t>
            </a:r>
            <a:r>
              <a:rPr lang="es-ES" sz="2200" baseline="-25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max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)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than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NFW</a:t>
            </a:r>
          </a:p>
          <a:p>
            <a:pPr lvl="1"/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Velocity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concentrations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increase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with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time up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to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2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orders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of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magnitude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,</a:t>
            </a:r>
            <a:b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this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way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enhancing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concentrations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wrt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field</a:t>
            </a:r>
            <a:r>
              <a:rPr lang="es-ES" sz="2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haloes</a:t>
            </a:r>
            <a:endParaRPr lang="es-ES" sz="2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s-ES" sz="2400" dirty="0" err="1">
                <a:solidFill>
                  <a:schemeClr val="bg1"/>
                </a:solidFill>
              </a:rPr>
              <a:t>Relevant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for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lensing</a:t>
            </a:r>
            <a:r>
              <a:rPr lang="es-ES" sz="2400" dirty="0">
                <a:solidFill>
                  <a:schemeClr val="bg1"/>
                </a:solidFill>
              </a:rPr>
              <a:t>, </a:t>
            </a:r>
            <a:r>
              <a:rPr lang="es-ES" sz="2400" dirty="0" err="1">
                <a:solidFill>
                  <a:schemeClr val="bg1"/>
                </a:solidFill>
              </a:rPr>
              <a:t>streams</a:t>
            </a:r>
            <a:r>
              <a:rPr lang="es-ES" sz="2400" dirty="0">
                <a:solidFill>
                  <a:schemeClr val="bg1"/>
                </a:solidFill>
              </a:rPr>
              <a:t>, </a:t>
            </a:r>
            <a:r>
              <a:rPr lang="es-ES" sz="2400" dirty="0" err="1">
                <a:solidFill>
                  <a:schemeClr val="bg1"/>
                </a:solidFill>
              </a:rPr>
              <a:t>indirect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searches</a:t>
            </a:r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dirty="0" err="1">
                <a:solidFill>
                  <a:schemeClr val="bg1"/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Check</a:t>
            </a:r>
            <a:r>
              <a:rPr lang="es-ES" sz="2400" dirty="0">
                <a:solidFill>
                  <a:schemeClr val="bg1"/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 </a:t>
            </a:r>
            <a:r>
              <a:rPr lang="es-ES" sz="2400" dirty="0" err="1">
                <a:solidFill>
                  <a:schemeClr val="bg1"/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it</a:t>
            </a:r>
            <a:r>
              <a:rPr lang="es-ES" sz="2400" dirty="0">
                <a:solidFill>
                  <a:schemeClr val="bg1"/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 </a:t>
            </a:r>
            <a:r>
              <a:rPr lang="es-ES" sz="2400" dirty="0" err="1">
                <a:solidFill>
                  <a:schemeClr val="bg1"/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out</a:t>
            </a:r>
            <a:r>
              <a:rPr lang="es-ES" sz="2400" dirty="0">
                <a:solidFill>
                  <a:schemeClr val="bg1"/>
                </a:solidFill>
                <a:effectLst>
                  <a:glow rad="63500">
                    <a:schemeClr val="accent5">
                      <a:alpha val="40000"/>
                    </a:schemeClr>
                  </a:glow>
                </a:effectLst>
              </a:rPr>
              <a:t>! arXiv:2506.01152 </a:t>
            </a:r>
            <a:endParaRPr lang="es-ES" sz="2400" u="sng" dirty="0">
              <a:solidFill>
                <a:schemeClr val="bg1"/>
              </a:solidFill>
            </a:endParaRPr>
          </a:p>
        </p:txBody>
      </p:sp>
      <p:pic>
        <p:nvPicPr>
          <p:cNvPr id="3" name="Imagen 13">
            <a:extLst>
              <a:ext uri="{FF2B5EF4-FFF2-40B4-BE49-F238E27FC236}">
                <a16:creationId xmlns:a16="http://schemas.microsoft.com/office/drawing/2014/main" id="{0246E581-FEC2-A1F5-6B6D-3FC382DB5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3720" y="3153743"/>
            <a:ext cx="3123500" cy="31235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Thank you">
            <a:extLst>
              <a:ext uri="{FF2B5EF4-FFF2-40B4-BE49-F238E27FC236}">
                <a16:creationId xmlns:a16="http://schemas.microsoft.com/office/drawing/2014/main" id="{A76ED511-4B20-546C-6679-7F8101219978}"/>
              </a:ext>
            </a:extLst>
          </p:cNvPr>
          <p:cNvSpPr txBox="1"/>
          <p:nvPr/>
        </p:nvSpPr>
        <p:spPr>
          <a:xfrm rot="18738229">
            <a:off x="9117132" y="3838899"/>
            <a:ext cx="3301815" cy="7078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4000" dirty="0" err="1">
                <a:solidFill>
                  <a:schemeClr val="bg1"/>
                </a:solidFill>
                <a:latin typeface="Ink Free" panose="03080402000500000000" pitchFamily="66" charset="0"/>
                <a:cs typeface="AkayaKanadaka" panose="02010502080401010103" pitchFamily="2" charset="77"/>
              </a:rPr>
              <a:t>Thank</a:t>
            </a:r>
            <a:r>
              <a:rPr lang="es-ES" sz="4000" dirty="0">
                <a:solidFill>
                  <a:schemeClr val="bg1"/>
                </a:solidFill>
                <a:latin typeface="Ink Free" panose="03080402000500000000" pitchFamily="66" charset="0"/>
                <a:cs typeface="AkayaKanadaka" panose="02010502080401010103" pitchFamily="2" charset="77"/>
              </a:rPr>
              <a:t> </a:t>
            </a:r>
            <a:r>
              <a:rPr lang="es-ES" sz="4000" dirty="0" err="1">
                <a:solidFill>
                  <a:schemeClr val="bg1"/>
                </a:solidFill>
                <a:latin typeface="Ink Free" panose="03080402000500000000" pitchFamily="66" charset="0"/>
                <a:cs typeface="AkayaKanadaka" panose="02010502080401010103" pitchFamily="2" charset="77"/>
              </a:rPr>
              <a:t>you</a:t>
            </a:r>
            <a:r>
              <a:rPr lang="es-ES" sz="4000" dirty="0">
                <a:solidFill>
                  <a:schemeClr val="bg1"/>
                </a:solidFill>
                <a:latin typeface="Ink Free" panose="03080402000500000000" pitchFamily="66" charset="0"/>
                <a:cs typeface="AkayaKanadaka" panose="02010502080401010103" pitchFamily="2" charset="77"/>
              </a:rPr>
              <a:t>!</a:t>
            </a:r>
          </a:p>
        </p:txBody>
      </p:sp>
      <p:sp>
        <p:nvSpPr>
          <p:cNvPr id="7" name="subhalo loses...">
            <a:extLst>
              <a:ext uri="{FF2B5EF4-FFF2-40B4-BE49-F238E27FC236}">
                <a16:creationId xmlns:a16="http://schemas.microsoft.com/office/drawing/2014/main" id="{A83F7F69-9B6E-AFE6-9A47-8B901654BB29}"/>
              </a:ext>
            </a:extLst>
          </p:cNvPr>
          <p:cNvSpPr txBox="1"/>
          <p:nvPr/>
        </p:nvSpPr>
        <p:spPr>
          <a:xfrm>
            <a:off x="9306735" y="5942785"/>
            <a:ext cx="2420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>
                <a:solidFill>
                  <a:schemeClr val="bg1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alejandra.aguirre@uv.es</a:t>
            </a:r>
            <a:endParaRPr lang="es-ES" sz="1400" dirty="0">
              <a:solidFill>
                <a:schemeClr val="bg1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pic>
        <p:nvPicPr>
          <p:cNvPr id="8" name="Picture 7" descr="A qr code on a black background&#10;&#10;AI-generated content may be incorrect." hidden="1">
            <a:extLst>
              <a:ext uri="{FF2B5EF4-FFF2-40B4-BE49-F238E27FC236}">
                <a16:creationId xmlns:a16="http://schemas.microsoft.com/office/drawing/2014/main" id="{85DF7E06-A372-5A96-D76A-75B6A5F37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997" y="4941999"/>
            <a:ext cx="1682582" cy="218788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A86C968-8717-5AF2-D0D3-1A78DA940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6979" y="5652056"/>
            <a:ext cx="1101173" cy="108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5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endParaRPr lang="es-ES" sz="4400" b="1" dirty="0">
              <a:latin typeface="+mj-lt"/>
            </a:endParaRPr>
          </a:p>
          <a:p>
            <a:pPr algn="ctr"/>
            <a:endParaRPr lang="es-ES" sz="4400" b="1" dirty="0">
              <a:latin typeface="+mj-lt"/>
            </a:endParaRPr>
          </a:p>
          <a:p>
            <a:pPr algn="ctr"/>
            <a:r>
              <a:rPr lang="es-ES" sz="9600" b="1" dirty="0">
                <a:latin typeface="+mj-lt"/>
              </a:rPr>
              <a:t>Back-up</a:t>
            </a:r>
          </a:p>
          <a:p>
            <a:pPr algn="ctr"/>
            <a:r>
              <a:rPr lang="es-ES" sz="9600" b="1" dirty="0" err="1">
                <a:latin typeface="+mj-lt"/>
              </a:rPr>
              <a:t>slides</a:t>
            </a:r>
            <a:endParaRPr lang="es-ES" sz="96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13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4989064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DE9FC-1215-5B62-912F-11FE8339F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10">
            <a:extLst>
              <a:ext uri="{FF2B5EF4-FFF2-40B4-BE49-F238E27FC236}">
                <a16:creationId xmlns:a16="http://schemas.microsoft.com/office/drawing/2014/main" id="{C4C4621B-EB42-A4D3-847F-F8888B5A79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Tidal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tracks</a:t>
            </a:r>
            <a:r>
              <a:rPr lang="es-ES" sz="4400" i="1" dirty="0">
                <a:solidFill>
                  <a:schemeClr val="bg1"/>
                </a:solidFill>
              </a:rPr>
              <a:t> </a:t>
            </a:r>
            <a:r>
              <a:rPr lang="es-ES" sz="4400" i="1" dirty="0" err="1">
                <a:solidFill>
                  <a:schemeClr val="bg1"/>
                </a:solidFill>
              </a:rPr>
              <a:t>r</a:t>
            </a:r>
            <a:r>
              <a:rPr lang="es-ES" sz="4400" baseline="-25000" dirty="0" err="1">
                <a:solidFill>
                  <a:schemeClr val="bg1"/>
                </a:solidFill>
              </a:rPr>
              <a:t>max</a:t>
            </a:r>
            <a:r>
              <a:rPr lang="es-ES" sz="4400" dirty="0">
                <a:solidFill>
                  <a:schemeClr val="bg1"/>
                </a:solidFill>
              </a:rPr>
              <a:t> - </a:t>
            </a:r>
            <a:r>
              <a:rPr lang="es-ES" sz="4400" i="1" dirty="0" err="1">
                <a:solidFill>
                  <a:schemeClr val="bg1"/>
                </a:solidFill>
              </a:rPr>
              <a:t>f</a:t>
            </a:r>
            <a:r>
              <a:rPr lang="es-ES" sz="4400" baseline="-25000" dirty="0" err="1">
                <a:solidFill>
                  <a:schemeClr val="bg1"/>
                </a:solidFill>
              </a:rPr>
              <a:t>b</a:t>
            </a:r>
            <a:r>
              <a:rPr lang="es-ES" sz="4400" dirty="0">
                <a:solidFill>
                  <a:schemeClr val="bg1"/>
                </a:solidFill>
              </a:rPr>
              <a:t> 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30449E6-7736-6E72-4602-D3573AEDF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14</a:t>
            </a:fld>
            <a:endParaRPr lang="es-ES" noProof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2" hidden="1">
                <a:extLst>
                  <a:ext uri="{FF2B5EF4-FFF2-40B4-BE49-F238E27FC236}">
                    <a16:creationId xmlns:a16="http://schemas.microsoft.com/office/drawing/2014/main" id="{0FA1C705-55F3-0136-C3BD-726C5F2336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757" y="1367474"/>
                <a:ext cx="2844868" cy="5490526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66700" indent="-2667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2000" i="1" dirty="0" err="1">
                    <a:solidFill>
                      <a:schemeClr val="bg1"/>
                    </a:solidFill>
                  </a:rPr>
                  <a:t>V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max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decreases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less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wrt</a:t>
                </a:r>
                <a:r>
                  <a:rPr lang="es-ES" sz="2000" dirty="0">
                    <a:solidFill>
                      <a:schemeClr val="bg1"/>
                    </a:solidFill>
                  </a:rPr>
                  <a:t> NFW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subhaloes</a:t>
                </a:r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 err="1">
                    <a:solidFill>
                      <a:schemeClr val="bg1"/>
                    </a:solidFill>
                  </a:rPr>
                  <a:t>Pericentre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tidal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track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reaches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the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apocentre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one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faster</a:t>
                </a:r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Small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scatter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for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apocentre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tidal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track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r>
                  <a:rPr lang="es-ES" sz="2000" i="1" dirty="0" err="1">
                    <a:solidFill>
                      <a:schemeClr val="bg1"/>
                    </a:solidFill>
                  </a:rPr>
                  <a:t>V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max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i="1" dirty="0">
                    <a:solidFill>
                      <a:schemeClr val="bg1"/>
                    </a:solidFill>
                  </a:rPr>
                  <a:t>- </a:t>
                </a:r>
                <a:r>
                  <a:rPr lang="es-ES" sz="2000" i="1" dirty="0" err="1">
                    <a:solidFill>
                      <a:schemeClr val="bg1"/>
                    </a:solidFill>
                  </a:rPr>
                  <a:t>r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max</a:t>
                </a:r>
                <a:r>
                  <a:rPr lang="es-ES" sz="2000" baseline="-25000" dirty="0">
                    <a:solidFill>
                      <a:schemeClr val="bg1"/>
                    </a:solidFill>
                  </a:rPr>
                  <a:t> </a:t>
                </a:r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 err="1">
                    <a:solidFill>
                      <a:schemeClr val="bg1"/>
                    </a:solidFill>
                  </a:rPr>
                  <a:t>Our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fits</a:t>
                </a:r>
                <a:r>
                  <a:rPr lang="es-ES" sz="2000" dirty="0">
                    <a:solidFill>
                      <a:schemeClr val="bg1"/>
                    </a:solidFill>
                  </a:rPr>
                  <a:t> lie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between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r>
                  <a:rPr lang="es-ES" sz="2000" dirty="0">
                    <a:solidFill>
                      <a:schemeClr val="bg1"/>
                    </a:solidFill>
                  </a:rPr>
                  <a:t>D24 and P10</a:t>
                </a: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Peñarrubia+10: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br>
                  <a:rPr lang="es-ES" sz="10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(1+</m:t>
                            </m:r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</m:den>
                    </m:f>
                  </m:oMath>
                </a14:m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EN21: 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endParaRPr lang="es-ES" sz="8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</m:oMath>
                  </m:oMathPara>
                </a14:m>
                <a:endParaRPr lang="es-ES" sz="2000" dirty="0">
                  <a:solidFill>
                    <a:schemeClr val="bg1"/>
                  </a:solidFill>
                </a:endParaRPr>
              </a:p>
              <a:p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3200" b="1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br>
                  <a:rPr lang="es-ES" sz="1400" b="1" dirty="0">
                    <a:solidFill>
                      <a:schemeClr val="bg1"/>
                    </a:solidFill>
                  </a:rPr>
                </a:br>
                <a:endParaRPr lang="es-E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Marcador de texto 2" hidden="1">
                <a:extLst>
                  <a:ext uri="{FF2B5EF4-FFF2-40B4-BE49-F238E27FC236}">
                    <a16:creationId xmlns:a16="http://schemas.microsoft.com/office/drawing/2014/main" id="{0FA1C705-55F3-0136-C3BD-726C5F233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57" y="1367474"/>
                <a:ext cx="2844868" cy="5490526"/>
              </a:xfrm>
              <a:prstGeom prst="rect">
                <a:avLst/>
              </a:prstGeom>
              <a:blipFill>
                <a:blip r:embed="rId2"/>
                <a:stretch>
                  <a:fillRect l="-4889" t="-2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adroTexto 3">
            <a:extLst>
              <a:ext uri="{FF2B5EF4-FFF2-40B4-BE49-F238E27FC236}">
                <a16:creationId xmlns:a16="http://schemas.microsoft.com/office/drawing/2014/main" id="{2BD16B7E-C1E0-46C8-6523-3EB3E435D12A}"/>
              </a:ext>
            </a:extLst>
          </p:cNvPr>
          <p:cNvSpPr txBox="1"/>
          <p:nvPr/>
        </p:nvSpPr>
        <p:spPr>
          <a:xfrm>
            <a:off x="9695798" y="6362964"/>
            <a:ext cx="179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AAS+25 (in </a:t>
            </a:r>
            <a:r>
              <a:rPr lang="es-ES" dirty="0" err="1">
                <a:solidFill>
                  <a:schemeClr val="bg1"/>
                </a:solidFill>
              </a:rPr>
              <a:t>prep</a:t>
            </a:r>
            <a:r>
              <a:rPr lang="es-ES" dirty="0">
                <a:solidFill>
                  <a:schemeClr val="bg1"/>
                </a:solidFill>
              </a:rPr>
              <a:t>) </a:t>
            </a:r>
          </a:p>
        </p:txBody>
      </p:sp>
      <p:grpSp>
        <p:nvGrpSpPr>
          <p:cNvPr id="27" name="Group 26" hidden="1">
            <a:extLst>
              <a:ext uri="{FF2B5EF4-FFF2-40B4-BE49-F238E27FC236}">
                <a16:creationId xmlns:a16="http://schemas.microsoft.com/office/drawing/2014/main" id="{3F261DE9-4768-4D42-5543-9DEBBEA4B536}"/>
              </a:ext>
            </a:extLst>
          </p:cNvPr>
          <p:cNvGrpSpPr/>
          <p:nvPr/>
        </p:nvGrpSpPr>
        <p:grpSpPr>
          <a:xfrm>
            <a:off x="2587526" y="1387829"/>
            <a:ext cx="7658280" cy="5369400"/>
            <a:chOff x="2587526" y="1387829"/>
            <a:chExt cx="7658280" cy="536940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B5311FDD-EAF5-9452-F306-6F4FD184A63B}"/>
                    </a:ext>
                  </a:extLst>
                </p14:cNvPr>
                <p14:cNvContentPartPr/>
                <p14:nvPr/>
              </p14:nvContentPartPr>
              <p14:xfrm>
                <a:off x="2637206" y="2751149"/>
                <a:ext cx="811440" cy="25275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B5311FDD-EAF5-9452-F306-6F4FD184A63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19206" y="2733149"/>
                  <a:ext cx="847080" cy="256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030CA08-677C-74A2-B24F-19834DDCD5AE}"/>
                    </a:ext>
                  </a:extLst>
                </p14:cNvPr>
                <p14:cNvContentPartPr/>
                <p14:nvPr/>
              </p14:nvContentPartPr>
              <p14:xfrm>
                <a:off x="2587526" y="2866349"/>
                <a:ext cx="997200" cy="10170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030CA08-677C-74A2-B24F-19834DDCD5A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569526" y="2848349"/>
                  <a:ext cx="1032840" cy="10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F960567-A273-2A3B-2400-371037A101C9}"/>
                    </a:ext>
                  </a:extLst>
                </p14:cNvPr>
                <p14:cNvContentPartPr/>
                <p14:nvPr/>
              </p14:nvContentPartPr>
              <p14:xfrm>
                <a:off x="3636566" y="2948429"/>
                <a:ext cx="525960" cy="1299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F960567-A273-2A3B-2400-371037A101C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618566" y="2930429"/>
                  <a:ext cx="561600" cy="133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D9C5B35-7548-9EA8-9425-AD6DFC2D3F68}"/>
                    </a:ext>
                  </a:extLst>
                </p14:cNvPr>
                <p14:cNvContentPartPr/>
                <p14:nvPr/>
              </p14:nvContentPartPr>
              <p14:xfrm>
                <a:off x="4300406" y="3710549"/>
                <a:ext cx="928800" cy="5137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D9C5B35-7548-9EA8-9425-AD6DFC2D3F6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82406" y="3692549"/>
                  <a:ext cx="964440" cy="54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61043DA-1596-294C-AE81-967C860A6325}"/>
                    </a:ext>
                  </a:extLst>
                </p14:cNvPr>
                <p14:cNvContentPartPr/>
                <p14:nvPr/>
              </p14:nvContentPartPr>
              <p14:xfrm>
                <a:off x="5341526" y="3268829"/>
                <a:ext cx="783360" cy="5929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361043DA-1596-294C-AE81-967C860A632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323526" y="3250829"/>
                  <a:ext cx="819000" cy="62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735FFBD-C81F-324D-052E-1148D04DBFB2}"/>
                    </a:ext>
                  </a:extLst>
                </p14:cNvPr>
                <p14:cNvContentPartPr/>
                <p14:nvPr/>
              </p14:nvContentPartPr>
              <p14:xfrm>
                <a:off x="6088166" y="3014309"/>
                <a:ext cx="865800" cy="5896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735FFBD-C81F-324D-052E-1148D04DBFB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070159" y="2996309"/>
                  <a:ext cx="901455" cy="62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FC7FA8D-A3E5-3627-769F-4D3C374C018E}"/>
                    </a:ext>
                  </a:extLst>
                </p14:cNvPr>
                <p14:cNvContentPartPr/>
                <p14:nvPr/>
              </p14:nvContentPartPr>
              <p14:xfrm>
                <a:off x="6511886" y="2118989"/>
                <a:ext cx="926640" cy="10915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FC7FA8D-A3E5-3627-769F-4D3C374C018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493879" y="2100989"/>
                  <a:ext cx="962294" cy="11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32D17F1-DABA-0403-D554-D6EE5FA957FB}"/>
                    </a:ext>
                  </a:extLst>
                </p14:cNvPr>
                <p14:cNvContentPartPr/>
                <p14:nvPr/>
              </p14:nvContentPartPr>
              <p14:xfrm>
                <a:off x="7636166" y="2820989"/>
                <a:ext cx="440280" cy="419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32D17F1-DABA-0403-D554-D6EE5FA957F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618151" y="2802989"/>
                  <a:ext cx="475949" cy="45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61D956E-76D3-647C-E069-0746E4BE26F5}"/>
                    </a:ext>
                  </a:extLst>
                </p14:cNvPr>
                <p14:cNvContentPartPr/>
                <p14:nvPr/>
              </p14:nvContentPartPr>
              <p14:xfrm>
                <a:off x="8296046" y="2050229"/>
                <a:ext cx="62640" cy="10170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61D956E-76D3-647C-E069-0746E4BE26F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278149" y="2032229"/>
                  <a:ext cx="98076" cy="10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56A0F93-702A-DCFE-655E-B1D51DAD00BB}"/>
                    </a:ext>
                  </a:extLst>
                </p14:cNvPr>
                <p14:cNvContentPartPr/>
                <p14:nvPr/>
              </p14:nvContentPartPr>
              <p14:xfrm>
                <a:off x="8739566" y="1655669"/>
                <a:ext cx="382320" cy="1293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56A0F93-702A-DCFE-655E-B1D51DAD00B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721566" y="1637669"/>
                  <a:ext cx="417960" cy="132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3BD3F12-3EF9-A8DB-8F21-5C92A8AF331D}"/>
                    </a:ext>
                  </a:extLst>
                </p14:cNvPr>
                <p14:cNvContentPartPr/>
                <p14:nvPr/>
              </p14:nvContentPartPr>
              <p14:xfrm>
                <a:off x="9211886" y="2081189"/>
                <a:ext cx="915120" cy="4147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3BD3F12-3EF9-A8DB-8F21-5C92A8AF331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193879" y="2063189"/>
                  <a:ext cx="950774" cy="45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ECB2BE7-3F13-4901-A514-DAEC091907B5}"/>
                    </a:ext>
                  </a:extLst>
                </p14:cNvPr>
                <p14:cNvContentPartPr/>
                <p14:nvPr/>
              </p14:nvContentPartPr>
              <p14:xfrm>
                <a:off x="9875006" y="1387829"/>
                <a:ext cx="234720" cy="808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ECB2BE7-3F13-4901-A514-DAEC091907B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857006" y="1369837"/>
                  <a:ext cx="270360" cy="8441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00C3B50-EA5D-8890-0967-143247E12DA2}"/>
                    </a:ext>
                  </a:extLst>
                </p14:cNvPr>
                <p14:cNvContentPartPr/>
                <p14:nvPr/>
              </p14:nvContentPartPr>
              <p14:xfrm>
                <a:off x="9840086" y="1929629"/>
                <a:ext cx="30600" cy="37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00C3B50-EA5D-8890-0967-143247E12DA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822086" y="1911629"/>
                  <a:ext cx="662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DAF99E6-643B-6DB7-6BF0-F8DE09DCB452}"/>
                    </a:ext>
                  </a:extLst>
                </p14:cNvPr>
                <p14:cNvContentPartPr/>
                <p14:nvPr/>
              </p14:nvContentPartPr>
              <p14:xfrm>
                <a:off x="3979286" y="3582029"/>
                <a:ext cx="6266520" cy="3175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DAF99E6-643B-6DB7-6BF0-F8DE09DCB45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961286" y="3564029"/>
                  <a:ext cx="6302160" cy="321084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4C9A031-E24B-C3AA-58BC-1950CC0FB119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964527" y="1365840"/>
            <a:ext cx="4059101" cy="45392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AAF6EF8-3100-46E7-A320-8BB3A2EE080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836325" y="1367270"/>
            <a:ext cx="4052866" cy="453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8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54C80-6C5E-B212-0499-00E381FA5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FACB865A-237D-E623-8393-5CC13BEF8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Tidal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track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dependence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on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i="1" dirty="0" err="1">
                <a:latin typeface="+mj-lt"/>
              </a:rPr>
              <a:t>z</a:t>
            </a:r>
            <a:r>
              <a:rPr lang="es-ES" sz="4400" b="1" baseline="-25000" dirty="0" err="1">
                <a:latin typeface="+mj-lt"/>
              </a:rPr>
              <a:t>acc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3C9866A-358E-1258-2CCB-D4703794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15</a:t>
            </a:fld>
            <a:endParaRPr lang="es-ES" noProof="0"/>
          </a:p>
        </p:txBody>
      </p:sp>
      <p:sp>
        <p:nvSpPr>
          <p:cNvPr id="2" name="Marcador de texto 2" hidden="1">
            <a:extLst>
              <a:ext uri="{FF2B5EF4-FFF2-40B4-BE49-F238E27FC236}">
                <a16:creationId xmlns:a16="http://schemas.microsoft.com/office/drawing/2014/main" id="{3C9DD6A1-6E22-DF96-1997-ABDE3A014E15}"/>
              </a:ext>
            </a:extLst>
          </p:cNvPr>
          <p:cNvSpPr txBox="1">
            <a:spLocks/>
          </p:cNvSpPr>
          <p:nvPr/>
        </p:nvSpPr>
        <p:spPr>
          <a:xfrm>
            <a:off x="411756" y="1313693"/>
            <a:ext cx="5989044" cy="430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err="1">
                <a:solidFill>
                  <a:schemeClr val="bg1"/>
                </a:solidFill>
              </a:rPr>
              <a:t>We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still</a:t>
            </a:r>
            <a:r>
              <a:rPr lang="es-ES" sz="2400" dirty="0">
                <a:solidFill>
                  <a:schemeClr val="bg1"/>
                </a:solidFill>
              </a:rPr>
              <a:t> do </a:t>
            </a:r>
            <a:r>
              <a:rPr lang="es-ES" sz="2400" dirty="0" err="1">
                <a:solidFill>
                  <a:schemeClr val="bg1"/>
                </a:solidFill>
              </a:rPr>
              <a:t>not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know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what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made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zoo</a:t>
            </a:r>
          </a:p>
          <a:p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Weakly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Interacting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Massive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Particles</a:t>
            </a:r>
            <a:r>
              <a:rPr lang="es-ES" sz="2400" dirty="0">
                <a:solidFill>
                  <a:schemeClr val="bg1"/>
                </a:solidFill>
              </a:rPr>
              <a:t> (</a:t>
            </a:r>
            <a:r>
              <a:rPr lang="es-ES" sz="2400" dirty="0" err="1">
                <a:solidFill>
                  <a:schemeClr val="bg1"/>
                </a:solidFill>
              </a:rPr>
              <a:t>WIMPs</a:t>
            </a:r>
            <a:r>
              <a:rPr lang="es-ES" sz="2400" dirty="0">
                <a:solidFill>
                  <a:schemeClr val="bg1"/>
                </a:solidFill>
              </a:rPr>
              <a:t>) </a:t>
            </a:r>
            <a:r>
              <a:rPr lang="es-ES" sz="2400" dirty="0" err="1">
                <a:solidFill>
                  <a:schemeClr val="bg1"/>
                </a:solidFill>
              </a:rPr>
              <a:t>among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preferred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ones</a:t>
            </a:r>
            <a:endParaRPr lang="es-ES" sz="24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production</a:t>
            </a:r>
            <a:r>
              <a:rPr lang="es-ES" sz="2200" dirty="0">
                <a:solidFill>
                  <a:schemeClr val="bg1"/>
                </a:solidFill>
              </a:rPr>
              <a:t> at </a:t>
            </a:r>
            <a:r>
              <a:rPr lang="es-ES" sz="2200" dirty="0" err="1">
                <a:solidFill>
                  <a:schemeClr val="bg1"/>
                </a:solidFill>
              </a:rPr>
              <a:t>colliders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through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scattering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indirect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2200" dirty="0" err="1">
                <a:solidFill>
                  <a:schemeClr val="bg1"/>
                </a:solidFill>
              </a:rPr>
              <a:t>annihilation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products</a:t>
            </a:r>
            <a:r>
              <a:rPr lang="es-ES" sz="2200" dirty="0">
                <a:solidFill>
                  <a:schemeClr val="bg1"/>
                </a:solidFill>
              </a:rPr>
              <a:t>: </a:t>
            </a:r>
          </a:p>
          <a:p>
            <a:r>
              <a:rPr lang="el-GR" sz="2400" dirty="0">
                <a:solidFill>
                  <a:schemeClr val="bg1"/>
                </a:solidFill>
              </a:rPr>
              <a:t>Λ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blablable</a:t>
            </a:r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479978-A11C-A7CC-1F6C-C35C86BE1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95" y="1238217"/>
            <a:ext cx="5111092" cy="46247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8C1E1B-1AFF-12F5-2C19-E7FAB0B1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082" y="1238217"/>
            <a:ext cx="5111093" cy="462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6318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1D3EB-ADBD-3C7A-6458-5091D6C59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B1B88915-E297-4200-7DB2-2173AF301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Tidal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track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dependence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on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i="1" dirty="0" err="1">
                <a:latin typeface="+mj-lt"/>
              </a:rPr>
              <a:t>η</a:t>
            </a:r>
            <a:endParaRPr lang="es-ES" sz="4400" b="1" i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341B5BE-7B63-2809-FD7B-DC9B324C0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16</a:t>
            </a:fld>
            <a:endParaRPr lang="es-ES" noProof="0"/>
          </a:p>
        </p:txBody>
      </p:sp>
      <p:sp>
        <p:nvSpPr>
          <p:cNvPr id="2" name="Marcador de texto 2" hidden="1">
            <a:extLst>
              <a:ext uri="{FF2B5EF4-FFF2-40B4-BE49-F238E27FC236}">
                <a16:creationId xmlns:a16="http://schemas.microsoft.com/office/drawing/2014/main" id="{5AB6D14B-06D2-5366-6002-3F80E2B2A20D}"/>
              </a:ext>
            </a:extLst>
          </p:cNvPr>
          <p:cNvSpPr txBox="1">
            <a:spLocks/>
          </p:cNvSpPr>
          <p:nvPr/>
        </p:nvSpPr>
        <p:spPr>
          <a:xfrm>
            <a:off x="411756" y="1313693"/>
            <a:ext cx="5989044" cy="430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err="1">
                <a:solidFill>
                  <a:schemeClr val="bg1"/>
                </a:solidFill>
              </a:rPr>
              <a:t>We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still</a:t>
            </a:r>
            <a:r>
              <a:rPr lang="es-ES" sz="2400" dirty="0">
                <a:solidFill>
                  <a:schemeClr val="bg1"/>
                </a:solidFill>
              </a:rPr>
              <a:t> do </a:t>
            </a:r>
            <a:r>
              <a:rPr lang="es-ES" sz="2400" dirty="0" err="1">
                <a:solidFill>
                  <a:schemeClr val="bg1"/>
                </a:solidFill>
              </a:rPr>
              <a:t>not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know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what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made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zoo</a:t>
            </a:r>
          </a:p>
          <a:p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Weakly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Interacting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Massive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Particles</a:t>
            </a:r>
            <a:r>
              <a:rPr lang="es-ES" sz="2400" dirty="0">
                <a:solidFill>
                  <a:schemeClr val="bg1"/>
                </a:solidFill>
              </a:rPr>
              <a:t> (</a:t>
            </a:r>
            <a:r>
              <a:rPr lang="es-ES" sz="2400" dirty="0" err="1">
                <a:solidFill>
                  <a:schemeClr val="bg1"/>
                </a:solidFill>
              </a:rPr>
              <a:t>WIMPs</a:t>
            </a:r>
            <a:r>
              <a:rPr lang="es-ES" sz="2400" dirty="0">
                <a:solidFill>
                  <a:schemeClr val="bg1"/>
                </a:solidFill>
              </a:rPr>
              <a:t>) </a:t>
            </a:r>
            <a:r>
              <a:rPr lang="es-ES" sz="2400" dirty="0" err="1">
                <a:solidFill>
                  <a:schemeClr val="bg1"/>
                </a:solidFill>
              </a:rPr>
              <a:t>among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preferred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ones</a:t>
            </a:r>
            <a:endParaRPr lang="es-ES" sz="24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production</a:t>
            </a:r>
            <a:r>
              <a:rPr lang="es-ES" sz="2200" dirty="0">
                <a:solidFill>
                  <a:schemeClr val="bg1"/>
                </a:solidFill>
              </a:rPr>
              <a:t> at </a:t>
            </a:r>
            <a:r>
              <a:rPr lang="es-ES" sz="2200" dirty="0" err="1">
                <a:solidFill>
                  <a:schemeClr val="bg1"/>
                </a:solidFill>
              </a:rPr>
              <a:t>colliders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through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scattering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indirect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2200" dirty="0" err="1">
                <a:solidFill>
                  <a:schemeClr val="bg1"/>
                </a:solidFill>
              </a:rPr>
              <a:t>annihilation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products</a:t>
            </a:r>
            <a:r>
              <a:rPr lang="es-ES" sz="2200" dirty="0">
                <a:solidFill>
                  <a:schemeClr val="bg1"/>
                </a:solidFill>
              </a:rPr>
              <a:t>: </a:t>
            </a:r>
          </a:p>
          <a:p>
            <a:r>
              <a:rPr lang="el-GR" sz="2400" dirty="0">
                <a:solidFill>
                  <a:schemeClr val="bg1"/>
                </a:solidFill>
              </a:rPr>
              <a:t>Λ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blablable</a:t>
            </a:r>
            <a:endParaRPr lang="es-E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D60D09-1019-DA81-6472-E6239DFA7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083" y="1238217"/>
            <a:ext cx="5111092" cy="46247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C4C26B-233C-5102-19AF-6EACF5C64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95" y="1238217"/>
            <a:ext cx="5111093" cy="462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67685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977F1-3F99-9710-A837-D580CF2E1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5816E633-3DE7-5AA1-FF49-136964CFA6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Tidal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track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dependence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on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i="1" dirty="0">
                <a:latin typeface="+mj-lt"/>
              </a:rPr>
              <a:t>c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07D6864-902F-C12C-B7D4-EA18FB707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17</a:t>
            </a:fld>
            <a:endParaRPr lang="es-ES" noProof="0"/>
          </a:p>
        </p:txBody>
      </p:sp>
      <p:sp>
        <p:nvSpPr>
          <p:cNvPr id="2" name="Marcador de texto 2" hidden="1">
            <a:extLst>
              <a:ext uri="{FF2B5EF4-FFF2-40B4-BE49-F238E27FC236}">
                <a16:creationId xmlns:a16="http://schemas.microsoft.com/office/drawing/2014/main" id="{AC9D21D0-DF5B-9312-8931-E9C3A8F5BBA3}"/>
              </a:ext>
            </a:extLst>
          </p:cNvPr>
          <p:cNvSpPr txBox="1">
            <a:spLocks/>
          </p:cNvSpPr>
          <p:nvPr/>
        </p:nvSpPr>
        <p:spPr>
          <a:xfrm>
            <a:off x="411756" y="1313693"/>
            <a:ext cx="5989044" cy="430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err="1">
                <a:solidFill>
                  <a:schemeClr val="bg1"/>
                </a:solidFill>
              </a:rPr>
              <a:t>We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still</a:t>
            </a:r>
            <a:r>
              <a:rPr lang="es-ES" sz="2400" dirty="0">
                <a:solidFill>
                  <a:schemeClr val="bg1"/>
                </a:solidFill>
              </a:rPr>
              <a:t> do </a:t>
            </a:r>
            <a:r>
              <a:rPr lang="es-ES" sz="2400" dirty="0" err="1">
                <a:solidFill>
                  <a:schemeClr val="bg1"/>
                </a:solidFill>
              </a:rPr>
              <a:t>not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know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what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made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zoo</a:t>
            </a:r>
          </a:p>
          <a:p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Weakly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Interacting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Massive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Particles</a:t>
            </a:r>
            <a:r>
              <a:rPr lang="es-ES" sz="2400" dirty="0">
                <a:solidFill>
                  <a:schemeClr val="bg1"/>
                </a:solidFill>
              </a:rPr>
              <a:t> (</a:t>
            </a:r>
            <a:r>
              <a:rPr lang="es-ES" sz="2400" dirty="0" err="1">
                <a:solidFill>
                  <a:schemeClr val="bg1"/>
                </a:solidFill>
              </a:rPr>
              <a:t>WIMPs</a:t>
            </a:r>
            <a:r>
              <a:rPr lang="es-ES" sz="2400" dirty="0">
                <a:solidFill>
                  <a:schemeClr val="bg1"/>
                </a:solidFill>
              </a:rPr>
              <a:t>) </a:t>
            </a:r>
            <a:r>
              <a:rPr lang="es-ES" sz="2400" dirty="0" err="1">
                <a:solidFill>
                  <a:schemeClr val="bg1"/>
                </a:solidFill>
              </a:rPr>
              <a:t>among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preferred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ones</a:t>
            </a:r>
            <a:endParaRPr lang="es-ES" sz="24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production</a:t>
            </a:r>
            <a:r>
              <a:rPr lang="es-ES" sz="2200" dirty="0">
                <a:solidFill>
                  <a:schemeClr val="bg1"/>
                </a:solidFill>
              </a:rPr>
              <a:t> at </a:t>
            </a:r>
            <a:r>
              <a:rPr lang="es-ES" sz="2200" dirty="0" err="1">
                <a:solidFill>
                  <a:schemeClr val="bg1"/>
                </a:solidFill>
              </a:rPr>
              <a:t>colliders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through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scattering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indirect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2200" dirty="0" err="1">
                <a:solidFill>
                  <a:schemeClr val="bg1"/>
                </a:solidFill>
              </a:rPr>
              <a:t>annihilation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products</a:t>
            </a:r>
            <a:r>
              <a:rPr lang="es-ES" sz="2200" dirty="0">
                <a:solidFill>
                  <a:schemeClr val="bg1"/>
                </a:solidFill>
              </a:rPr>
              <a:t>: </a:t>
            </a:r>
          </a:p>
          <a:p>
            <a:r>
              <a:rPr lang="el-GR" sz="2400" dirty="0">
                <a:solidFill>
                  <a:schemeClr val="bg1"/>
                </a:solidFill>
              </a:rPr>
              <a:t>Λ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blablable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E44EFA-B7B8-2138-F58E-8D71ED936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96" y="1238217"/>
            <a:ext cx="5111092" cy="46247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B589A5-D6C7-E9C6-70F1-A21EEB360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340" y="1238217"/>
            <a:ext cx="5111092" cy="46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04212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The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nature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of</a:t>
            </a:r>
            <a:r>
              <a:rPr lang="es-ES" sz="4400" b="1" dirty="0">
                <a:latin typeface="+mj-lt"/>
              </a:rPr>
              <a:t> DM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18</a:t>
            </a:fld>
            <a:endParaRPr lang="es-ES" noProof="0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AE258B9C-5F8B-4ED4-95FC-7A87F11C78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the via lactea project: high resolution Milky Way dark matter halos">
            <a:extLst>
              <a:ext uri="{FF2B5EF4-FFF2-40B4-BE49-F238E27FC236}">
                <a16:creationId xmlns:a16="http://schemas.microsoft.com/office/drawing/2014/main" id="{0C13D068-07DC-4917-B74B-222EE70F6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EAC1C3D-80EC-4889-89DB-283EED390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041" y="1335078"/>
            <a:ext cx="4364409" cy="468920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Marcador de texto 2" hidden="1">
            <a:extLst>
              <a:ext uri="{FF2B5EF4-FFF2-40B4-BE49-F238E27FC236}">
                <a16:creationId xmlns:a16="http://schemas.microsoft.com/office/drawing/2014/main" id="{5ACFFA81-C960-270B-6BB6-CAC29E41962A}"/>
              </a:ext>
            </a:extLst>
          </p:cNvPr>
          <p:cNvSpPr txBox="1">
            <a:spLocks/>
          </p:cNvSpPr>
          <p:nvPr/>
        </p:nvSpPr>
        <p:spPr>
          <a:xfrm>
            <a:off x="411756" y="1313693"/>
            <a:ext cx="5989044" cy="430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err="1">
                <a:solidFill>
                  <a:schemeClr val="bg1"/>
                </a:solidFill>
              </a:rPr>
              <a:t>We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still</a:t>
            </a:r>
            <a:r>
              <a:rPr lang="es-ES" sz="2400" dirty="0">
                <a:solidFill>
                  <a:schemeClr val="bg1"/>
                </a:solidFill>
              </a:rPr>
              <a:t> do </a:t>
            </a:r>
            <a:r>
              <a:rPr lang="es-ES" sz="2400" dirty="0" err="1">
                <a:solidFill>
                  <a:schemeClr val="bg1"/>
                </a:solidFill>
              </a:rPr>
              <a:t>not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know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what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made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zoo</a:t>
            </a:r>
          </a:p>
          <a:p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Weakly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Interacting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Massive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Particles</a:t>
            </a:r>
            <a:r>
              <a:rPr lang="es-ES" sz="2400" dirty="0">
                <a:solidFill>
                  <a:schemeClr val="bg1"/>
                </a:solidFill>
              </a:rPr>
              <a:t> (</a:t>
            </a:r>
            <a:r>
              <a:rPr lang="es-ES" sz="2400" dirty="0" err="1">
                <a:solidFill>
                  <a:schemeClr val="bg1"/>
                </a:solidFill>
              </a:rPr>
              <a:t>WIMPs</a:t>
            </a:r>
            <a:r>
              <a:rPr lang="es-ES" sz="2400" dirty="0">
                <a:solidFill>
                  <a:schemeClr val="bg1"/>
                </a:solidFill>
              </a:rPr>
              <a:t>) </a:t>
            </a:r>
            <a:r>
              <a:rPr lang="es-ES" sz="2400" dirty="0" err="1">
                <a:solidFill>
                  <a:schemeClr val="bg1"/>
                </a:solidFill>
              </a:rPr>
              <a:t>among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preferred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ones</a:t>
            </a:r>
            <a:endParaRPr lang="es-ES" sz="24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production</a:t>
            </a:r>
            <a:r>
              <a:rPr lang="es-ES" sz="2200" dirty="0">
                <a:solidFill>
                  <a:schemeClr val="bg1"/>
                </a:solidFill>
              </a:rPr>
              <a:t> at </a:t>
            </a:r>
            <a:r>
              <a:rPr lang="es-ES" sz="2200" dirty="0" err="1">
                <a:solidFill>
                  <a:schemeClr val="bg1"/>
                </a:solidFill>
              </a:rPr>
              <a:t>colliders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through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scattering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indirect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2200" dirty="0" err="1">
                <a:solidFill>
                  <a:schemeClr val="bg1"/>
                </a:solidFill>
              </a:rPr>
              <a:t>annihilation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products</a:t>
            </a:r>
            <a:r>
              <a:rPr lang="es-ES" sz="2200" dirty="0">
                <a:solidFill>
                  <a:schemeClr val="bg1"/>
                </a:solidFill>
              </a:rPr>
              <a:t>: </a:t>
            </a:r>
          </a:p>
          <a:p>
            <a:r>
              <a:rPr lang="el-GR" sz="2400" dirty="0">
                <a:solidFill>
                  <a:schemeClr val="bg1"/>
                </a:solidFill>
              </a:rPr>
              <a:t>Λ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blablable</a:t>
            </a:r>
            <a:endParaRPr lang="es-ES" dirty="0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03AFBC06-00D7-FC5C-8DE2-E6613B1B2819}"/>
              </a:ext>
            </a:extLst>
          </p:cNvPr>
          <p:cNvSpPr txBox="1">
            <a:spLocks/>
          </p:cNvSpPr>
          <p:nvPr/>
        </p:nvSpPr>
        <p:spPr>
          <a:xfrm>
            <a:off x="413549" y="1315485"/>
            <a:ext cx="5989044" cy="430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err="1">
                <a:solidFill>
                  <a:schemeClr val="bg1"/>
                </a:solidFill>
              </a:rPr>
              <a:t>We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still</a:t>
            </a:r>
            <a:r>
              <a:rPr lang="es-ES" sz="2400" dirty="0">
                <a:solidFill>
                  <a:schemeClr val="bg1"/>
                </a:solidFill>
              </a:rPr>
              <a:t> do </a:t>
            </a:r>
            <a:r>
              <a:rPr lang="es-ES" sz="2400" dirty="0" err="1">
                <a:solidFill>
                  <a:schemeClr val="bg1"/>
                </a:solidFill>
              </a:rPr>
              <a:t>not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know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what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made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zoo</a:t>
            </a:r>
          </a:p>
          <a:p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Weakly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Interacting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Massive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Particles</a:t>
            </a:r>
            <a:r>
              <a:rPr lang="es-ES" sz="2400" dirty="0">
                <a:solidFill>
                  <a:schemeClr val="bg1"/>
                </a:solidFill>
              </a:rPr>
              <a:t> (</a:t>
            </a:r>
            <a:r>
              <a:rPr lang="es-ES" sz="2400" dirty="0" err="1">
                <a:solidFill>
                  <a:schemeClr val="bg1"/>
                </a:solidFill>
              </a:rPr>
              <a:t>WIMPs</a:t>
            </a:r>
            <a:r>
              <a:rPr lang="es-ES" sz="2400" dirty="0">
                <a:solidFill>
                  <a:schemeClr val="bg1"/>
                </a:solidFill>
              </a:rPr>
              <a:t>) </a:t>
            </a:r>
            <a:r>
              <a:rPr lang="es-ES" sz="2400" dirty="0" err="1">
                <a:solidFill>
                  <a:schemeClr val="bg1"/>
                </a:solidFill>
              </a:rPr>
              <a:t>among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preferred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ones</a:t>
            </a:r>
            <a:endParaRPr lang="es-ES" sz="24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production</a:t>
            </a:r>
            <a:r>
              <a:rPr lang="es-ES" sz="2200" dirty="0">
                <a:solidFill>
                  <a:schemeClr val="bg1"/>
                </a:solidFill>
              </a:rPr>
              <a:t> at </a:t>
            </a:r>
            <a:r>
              <a:rPr lang="es-ES" sz="2200" dirty="0" err="1">
                <a:solidFill>
                  <a:schemeClr val="bg1"/>
                </a:solidFill>
              </a:rPr>
              <a:t>colliders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through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scattering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indirect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2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D2AACD7-119A-FA5A-0F39-68A357419934}"/>
              </a:ext>
            </a:extLst>
          </p:cNvPr>
          <p:cNvSpPr/>
          <p:nvPr/>
        </p:nvSpPr>
        <p:spPr>
          <a:xfrm>
            <a:off x="1072877" y="4425040"/>
            <a:ext cx="479775" cy="479775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neutrino">
            <a:extLst>
              <a:ext uri="{FF2B5EF4-FFF2-40B4-BE49-F238E27FC236}">
                <a16:creationId xmlns:a16="http://schemas.microsoft.com/office/drawing/2014/main" id="{DE571070-C882-9690-58F4-3B493A6E8093}"/>
              </a:ext>
            </a:extLst>
          </p:cNvPr>
          <p:cNvSpPr txBox="1">
            <a:spLocks/>
          </p:cNvSpPr>
          <p:nvPr/>
        </p:nvSpPr>
        <p:spPr>
          <a:xfrm>
            <a:off x="1239634" y="4511853"/>
            <a:ext cx="432876" cy="4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2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ν</a:t>
            </a:r>
            <a:endParaRPr lang="es-ES" sz="22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A62320C7-D696-FBBB-4849-91CC1A18CCCD}"/>
              </a:ext>
            </a:extLst>
          </p:cNvPr>
          <p:cNvSpPr/>
          <p:nvPr/>
        </p:nvSpPr>
        <p:spPr>
          <a:xfrm>
            <a:off x="2462466" y="4699487"/>
            <a:ext cx="479775" cy="47977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positron">
            <a:extLst>
              <a:ext uri="{FF2B5EF4-FFF2-40B4-BE49-F238E27FC236}">
                <a16:creationId xmlns:a16="http://schemas.microsoft.com/office/drawing/2014/main" id="{892B0FF1-C078-00AD-94B0-ADB541A9E162}"/>
              </a:ext>
            </a:extLst>
          </p:cNvPr>
          <p:cNvSpPr txBox="1">
            <a:spLocks/>
          </p:cNvSpPr>
          <p:nvPr/>
        </p:nvSpPr>
        <p:spPr>
          <a:xfrm>
            <a:off x="2590034" y="4786300"/>
            <a:ext cx="432876" cy="4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2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es-ES" sz="2200" baseline="30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F160E7A-5CBF-4F6A-C05C-ED3436017E1D}"/>
              </a:ext>
            </a:extLst>
          </p:cNvPr>
          <p:cNvSpPr/>
          <p:nvPr/>
        </p:nvSpPr>
        <p:spPr>
          <a:xfrm>
            <a:off x="5195908" y="4389240"/>
            <a:ext cx="479775" cy="479775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gamma">
            <a:extLst>
              <a:ext uri="{FF2B5EF4-FFF2-40B4-BE49-F238E27FC236}">
                <a16:creationId xmlns:a16="http://schemas.microsoft.com/office/drawing/2014/main" id="{778D9D8C-D145-A828-E7B2-85FC9A3769F8}"/>
              </a:ext>
            </a:extLst>
          </p:cNvPr>
          <p:cNvSpPr txBox="1">
            <a:spLocks/>
          </p:cNvSpPr>
          <p:nvPr/>
        </p:nvSpPr>
        <p:spPr>
          <a:xfrm>
            <a:off x="5362665" y="4462990"/>
            <a:ext cx="432876" cy="4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2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γ</a:t>
            </a:r>
            <a:endParaRPr lang="es-ES" sz="22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993F9F96-54CD-2749-F0DE-267786C2F6FE}"/>
              </a:ext>
            </a:extLst>
          </p:cNvPr>
          <p:cNvSpPr txBox="1">
            <a:spLocks/>
          </p:cNvSpPr>
          <p:nvPr/>
        </p:nvSpPr>
        <p:spPr>
          <a:xfrm>
            <a:off x="954066" y="3595919"/>
            <a:ext cx="3816992" cy="12864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2200" dirty="0" err="1">
                <a:solidFill>
                  <a:schemeClr val="bg1"/>
                </a:solidFill>
              </a:rPr>
              <a:t>possible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annihilation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products</a:t>
            </a:r>
            <a:r>
              <a:rPr lang="es-ES" sz="2200" dirty="0">
                <a:solidFill>
                  <a:schemeClr val="bg1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7290825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69 1.85185E-6 C 0.00039 -0.00556 -0.00104 -0.01412 -0.00377 -0.01898 C -0.00482 -0.02084 -0.00625 -0.02246 -0.00768 -0.02361 C -0.00898 -0.02477 -0.01041 -0.02523 -0.01172 -0.02593 C -0.01536 -0.02454 -0.01914 -0.02384 -0.02252 -0.0213 C -0.02448 -0.01968 -0.02604 -0.01644 -0.02786 -0.01412 C -0.02916 -0.0125 -0.0306 -0.01111 -0.0319 -0.00949 C -0.03281 -0.0081 -0.03346 -0.00579 -0.0345 -0.00463 C -0.03659 -0.00255 -0.03893 -0.00162 -0.04127 1.85185E-6 C -0.04661 -0.00162 -0.05208 -0.00209 -0.05729 -0.00463 C -0.0612 -0.00671 -0.05963 -0.01459 -0.06133 -0.01898 C -0.06315 -0.02384 -0.06797 -0.02477 -0.0707 -0.02593 C -0.07474 -0.02523 -0.07877 -0.02546 -0.08268 -0.02361 C -0.0845 -0.02292 -0.08828 -0.0169 -0.08945 -0.01412 C -0.09049 -0.01204 -0.09088 -0.00903 -0.09206 -0.00695 C -0.09609 -0.00093 -0.09844 -0.00023 -0.10286 0.00254 C -0.1069 0.00162 -0.11094 0.00116 -0.11484 1.85185E-6 C -0.11666 -0.00046 -0.11862 -0.0007 -0.12018 -0.00232 C -0.12187 -0.00394 -0.12291 -0.00695 -0.12422 -0.00949 L -0.12552 -0.01181 " pathEditMode="relative" rAng="0" ptsTypes="AAAAAAAAAAAAAAAAAAAA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-11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4 0.00116 C 0.00013 -0.0044 -0.0013 -0.01296 -0.00403 -0.01782 C -0.00507 -0.01968 -0.00651 -0.0213 -0.00794 -0.02245 C -0.00924 -0.02361 -0.01067 -0.02407 -0.01198 -0.02477 C -0.01562 -0.02338 -0.0194 -0.02269 -0.02278 -0.02014 C -0.02474 -0.01852 -0.0263 -0.01528 -0.02812 -0.01296 C -0.02942 -0.01134 -0.03086 -0.00995 -0.03216 -0.00833 C -0.03307 -0.00694 -0.03372 -0.00463 -0.03476 -0.00347 C -0.03685 -0.00139 -0.03919 -0.00046 -0.04153 0.00116 C -0.04687 -0.00046 -0.05234 -0.00093 -0.05755 -0.00347 C -0.06145 -0.00556 -0.05989 -0.01343 -0.06159 -0.01782 C -0.06341 -0.02269 -0.06823 -0.02361 -0.07096 -0.02477 C -0.075 -0.02407 -0.07903 -0.02431 -0.08294 -0.02245 C -0.08476 -0.02176 -0.08854 -0.01574 -0.08971 -0.01296 C -0.09075 -0.01088 -0.09114 -0.00787 -0.09231 -0.00579 C -0.09635 0.00023 -0.09869 0.00093 -0.10312 0.0037 C -0.10716 0.00278 -0.11119 0.00231 -0.1151 0.00116 C -0.11692 0.00069 -0.11888 0.00046 -0.12044 -0.00116 C -0.12213 -0.00278 -0.12317 -0.00579 -0.12448 -0.00833 L -0.12578 -0.01065 " pathEditMode="relative" rAng="0" ptsTypes="AAAAAAAAAAAAAAAAAA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-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2" grpId="0"/>
      <p:bldP spid="15" grpId="0" animBg="1"/>
      <p:bldP spid="15" grpId="1" animBg="1"/>
      <p:bldP spid="16" grpId="0"/>
      <p:bldP spid="16" grpId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The</a:t>
            </a:r>
            <a:r>
              <a:rPr lang="es-ES" sz="4400" b="1" dirty="0">
                <a:latin typeface="+mj-lt"/>
              </a:rPr>
              <a:t> ‘</a:t>
            </a:r>
            <a:r>
              <a:rPr lang="es-ES" sz="4400" b="1" dirty="0" err="1">
                <a:latin typeface="+mj-lt"/>
              </a:rPr>
              <a:t>golden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channel</a:t>
            </a:r>
            <a:r>
              <a:rPr lang="es-ES" sz="4400" b="1" dirty="0">
                <a:latin typeface="+mj-lt"/>
              </a:rPr>
              <a:t>’: gamma </a:t>
            </a:r>
            <a:r>
              <a:rPr lang="es-ES" sz="4400" b="1" dirty="0" err="1">
                <a:latin typeface="+mj-lt"/>
              </a:rPr>
              <a:t>rays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19</a:t>
            </a:fld>
            <a:endParaRPr lang="es-ES" noProof="0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AE258B9C-5F8B-4ED4-95FC-7A87F11C78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the via lactea project: high resolution Milky Way dark matter halos">
            <a:extLst>
              <a:ext uri="{FF2B5EF4-FFF2-40B4-BE49-F238E27FC236}">
                <a16:creationId xmlns:a16="http://schemas.microsoft.com/office/drawing/2014/main" id="{0C13D068-07DC-4917-B74B-222EE70F6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Marcador de texto 2" hidden="1">
            <a:extLst>
              <a:ext uri="{FF2B5EF4-FFF2-40B4-BE49-F238E27FC236}">
                <a16:creationId xmlns:a16="http://schemas.microsoft.com/office/drawing/2014/main" id="{5ACFFA81-C960-270B-6BB6-CAC29E41962A}"/>
              </a:ext>
            </a:extLst>
          </p:cNvPr>
          <p:cNvSpPr txBox="1">
            <a:spLocks/>
          </p:cNvSpPr>
          <p:nvPr/>
        </p:nvSpPr>
        <p:spPr>
          <a:xfrm>
            <a:off x="411756" y="1313693"/>
            <a:ext cx="5989044" cy="430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err="1">
                <a:solidFill>
                  <a:schemeClr val="bg1"/>
                </a:solidFill>
              </a:rPr>
              <a:t>We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still</a:t>
            </a:r>
            <a:r>
              <a:rPr lang="es-ES" sz="2400" dirty="0">
                <a:solidFill>
                  <a:schemeClr val="bg1"/>
                </a:solidFill>
              </a:rPr>
              <a:t> do </a:t>
            </a:r>
            <a:r>
              <a:rPr lang="es-ES" sz="2400" dirty="0" err="1">
                <a:solidFill>
                  <a:schemeClr val="bg1"/>
                </a:solidFill>
              </a:rPr>
              <a:t>not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know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what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made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zoo</a:t>
            </a:r>
          </a:p>
          <a:p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Weakly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Interacting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Massive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Particles</a:t>
            </a:r>
            <a:r>
              <a:rPr lang="es-ES" sz="2400" dirty="0">
                <a:solidFill>
                  <a:schemeClr val="bg1"/>
                </a:solidFill>
              </a:rPr>
              <a:t> (</a:t>
            </a:r>
            <a:r>
              <a:rPr lang="es-ES" sz="2400" dirty="0" err="1">
                <a:solidFill>
                  <a:schemeClr val="bg1"/>
                </a:solidFill>
              </a:rPr>
              <a:t>WIMPs</a:t>
            </a:r>
            <a:r>
              <a:rPr lang="es-ES" sz="2400" dirty="0">
                <a:solidFill>
                  <a:schemeClr val="bg1"/>
                </a:solidFill>
              </a:rPr>
              <a:t>) </a:t>
            </a:r>
            <a:r>
              <a:rPr lang="es-ES" sz="2400" dirty="0" err="1">
                <a:solidFill>
                  <a:schemeClr val="bg1"/>
                </a:solidFill>
              </a:rPr>
              <a:t>among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preferred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ones</a:t>
            </a:r>
            <a:endParaRPr lang="es-ES" sz="24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production</a:t>
            </a:r>
            <a:r>
              <a:rPr lang="es-ES" sz="2200" dirty="0">
                <a:solidFill>
                  <a:schemeClr val="bg1"/>
                </a:solidFill>
              </a:rPr>
              <a:t> at </a:t>
            </a:r>
            <a:r>
              <a:rPr lang="es-ES" sz="2200" dirty="0" err="1">
                <a:solidFill>
                  <a:schemeClr val="bg1"/>
                </a:solidFill>
              </a:rPr>
              <a:t>colliders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through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scattering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indirect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2200" dirty="0" err="1">
                <a:solidFill>
                  <a:schemeClr val="bg1"/>
                </a:solidFill>
              </a:rPr>
              <a:t>annihilation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products</a:t>
            </a:r>
            <a:r>
              <a:rPr lang="es-ES" sz="2200" dirty="0">
                <a:solidFill>
                  <a:schemeClr val="bg1"/>
                </a:solidFill>
              </a:rPr>
              <a:t>: </a:t>
            </a:r>
          </a:p>
          <a:p>
            <a:r>
              <a:rPr lang="el-GR" sz="2400" dirty="0">
                <a:solidFill>
                  <a:schemeClr val="bg1"/>
                </a:solidFill>
              </a:rPr>
              <a:t>Λ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blablable</a:t>
            </a:r>
            <a:endParaRPr lang="es-ES" dirty="0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03AFBC06-00D7-FC5C-8DE2-E6613B1B2819}"/>
              </a:ext>
            </a:extLst>
          </p:cNvPr>
          <p:cNvSpPr txBox="1">
            <a:spLocks/>
          </p:cNvSpPr>
          <p:nvPr/>
        </p:nvSpPr>
        <p:spPr>
          <a:xfrm>
            <a:off x="413549" y="1315485"/>
            <a:ext cx="4488376" cy="430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Neutrinos</a:t>
            </a:r>
            <a:r>
              <a:rPr lang="es-ES" sz="2400" dirty="0">
                <a:solidFill>
                  <a:schemeClr val="bg1"/>
                </a:solidFill>
              </a:rPr>
              <a:t> are </a:t>
            </a:r>
            <a:r>
              <a:rPr lang="es-ES" sz="2400" dirty="0" err="1">
                <a:solidFill>
                  <a:schemeClr val="bg1"/>
                </a:solidFill>
              </a:rPr>
              <a:t>difficult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to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detect</a:t>
            </a:r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b="1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Antimatter</a:t>
            </a:r>
            <a:r>
              <a:rPr lang="es-ES" sz="2400" dirty="0">
                <a:solidFill>
                  <a:schemeClr val="bg1"/>
                </a:solidFill>
              </a:rPr>
              <a:t> can be </a:t>
            </a:r>
            <a:r>
              <a:rPr lang="es-ES" sz="2400" dirty="0" err="1">
                <a:solidFill>
                  <a:schemeClr val="bg1"/>
                </a:solidFill>
              </a:rPr>
              <a:t>deflected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by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magnetic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fields</a:t>
            </a:r>
            <a:r>
              <a:rPr lang="es-ES" sz="2400" dirty="0">
                <a:solidFill>
                  <a:schemeClr val="bg1"/>
                </a:solidFill>
              </a:rPr>
              <a:t> and loses </a:t>
            </a:r>
            <a:r>
              <a:rPr lang="es-ES" sz="2400" dirty="0" err="1">
                <a:solidFill>
                  <a:schemeClr val="bg1"/>
                </a:solidFill>
              </a:rPr>
              <a:t>energy</a:t>
            </a:r>
            <a:endParaRPr lang="es-ES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Gamma </a:t>
            </a:r>
            <a:r>
              <a:rPr lang="es-ES" sz="24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rays</a:t>
            </a:r>
            <a:r>
              <a:rPr lang="es-E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travel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following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straight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lines</a:t>
            </a:r>
            <a:r>
              <a:rPr lang="es-ES" sz="2400" dirty="0">
                <a:solidFill>
                  <a:schemeClr val="bg1"/>
                </a:solidFill>
              </a:rPr>
              <a:t> and do </a:t>
            </a:r>
            <a:r>
              <a:rPr lang="es-ES" sz="2400" dirty="0" err="1">
                <a:solidFill>
                  <a:schemeClr val="bg1"/>
                </a:solidFill>
              </a:rPr>
              <a:t>not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undergo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attenuation</a:t>
            </a:r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dirty="0">
                <a:solidFill>
                  <a:schemeClr val="bg1"/>
                </a:solidFill>
              </a:rPr>
              <a:t>Energy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annihilation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products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depends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es-ES" sz="2400" dirty="0" err="1">
                <a:solidFill>
                  <a:schemeClr val="bg1"/>
                </a:solidFill>
              </a:rPr>
              <a:t>GeV-TeV</a:t>
            </a:r>
            <a:endParaRPr lang="es-ES" sz="2400" dirty="0">
              <a:solidFill>
                <a:schemeClr val="bg1"/>
              </a:solidFill>
            </a:endParaRPr>
          </a:p>
          <a:p>
            <a:r>
              <a:rPr lang="el-GR" sz="2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γ</a:t>
            </a:r>
            <a:r>
              <a:rPr lang="el-GR" sz="2400" dirty="0">
                <a:solidFill>
                  <a:schemeClr val="bg1"/>
                </a:solidFill>
              </a:rPr>
              <a:t>-</a:t>
            </a:r>
            <a:r>
              <a:rPr lang="es-ES" sz="2400" dirty="0" err="1">
                <a:solidFill>
                  <a:schemeClr val="bg1"/>
                </a:solidFill>
              </a:rPr>
              <a:t>ray</a:t>
            </a:r>
            <a:r>
              <a:rPr lang="es-ES" sz="2400" dirty="0">
                <a:solidFill>
                  <a:schemeClr val="bg1"/>
                </a:solidFill>
              </a:rPr>
              <a:t>	flux: </a:t>
            </a:r>
            <a:r>
              <a:rPr lang="es-ES" sz="24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r>
              <a:rPr lang="es-ES" sz="2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</a:t>
            </a:r>
            <a:r>
              <a:rPr lang="es-ES" sz="2400" i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J</a:t>
            </a:r>
            <a:r>
              <a:rPr lang="es-ES" sz="2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· </a:t>
            </a:r>
            <a:r>
              <a:rPr lang="es-ES" sz="2400" i="1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r>
              <a:rPr lang="es-ES" sz="2400" baseline="-25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pp</a:t>
            </a:r>
            <a:endParaRPr lang="es-ES" sz="2400" baseline="-250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5BF6CF7-3B38-002B-09C5-BC2AEF97D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925" y="1237126"/>
            <a:ext cx="6704504" cy="486155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" name="J explan">
            <a:extLst>
              <a:ext uri="{FF2B5EF4-FFF2-40B4-BE49-F238E27FC236}">
                <a16:creationId xmlns:a16="http://schemas.microsoft.com/office/drawing/2014/main" id="{0A5C8120-FE30-8065-FC0A-E75256A9E0CE}"/>
              </a:ext>
            </a:extLst>
          </p:cNvPr>
          <p:cNvSpPr txBox="1">
            <a:spLocks/>
          </p:cNvSpPr>
          <p:nvPr/>
        </p:nvSpPr>
        <p:spPr>
          <a:xfrm>
            <a:off x="827100" y="5465025"/>
            <a:ext cx="4488376" cy="14677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dirty="0">
                <a:solidFill>
                  <a:schemeClr val="bg1"/>
                </a:solidFill>
              </a:rPr>
              <a:t> J-factor: </a:t>
            </a:r>
            <a:r>
              <a:rPr lang="es-ES" sz="2400" dirty="0" err="1">
                <a:solidFill>
                  <a:schemeClr val="bg1"/>
                </a:solidFill>
              </a:rPr>
              <a:t>astrophysical</a:t>
            </a:r>
            <a:endParaRPr lang="es-E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sz="2400" dirty="0">
                <a:solidFill>
                  <a:schemeClr val="bg1"/>
                </a:solidFill>
              </a:rPr>
              <a:t>DM </a:t>
            </a:r>
            <a:r>
              <a:rPr lang="es-ES" sz="2400" dirty="0" err="1">
                <a:solidFill>
                  <a:schemeClr val="bg1"/>
                </a:solidFill>
              </a:rPr>
              <a:t>density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squared</a:t>
            </a:r>
            <a:endParaRPr lang="es-E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sz="2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es-ES" sz="2400" baseline="-250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J equation" hidden="1">
                <a:extLst>
                  <a:ext uri="{FF2B5EF4-FFF2-40B4-BE49-F238E27FC236}">
                    <a16:creationId xmlns:a16="http://schemas.microsoft.com/office/drawing/2014/main" id="{585DE345-A7FD-6D90-0997-70C26B0CD5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25658" y="6098685"/>
                <a:ext cx="4488376" cy="3741573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66700" indent="-2667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s-ES" sz="2400" dirty="0">
                    <a:solidFill>
                      <a:schemeClr val="bg1"/>
                    </a:solidFill>
                  </a:rPr>
                  <a:t>  </a:t>
                </a:r>
                <a:r>
                  <a:rPr lang="es-ES" sz="2400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J</a:t>
                </a:r>
                <a:r>
                  <a:rPr lang="es-ES" sz="2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s-E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s-E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</m:nary>
                    <m:nary>
                      <m:naryPr>
                        <m:limLoc m:val="undOvr"/>
                        <m:ctrlPr>
                          <a:rPr lang="es-ES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s-E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lang="es-E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s-E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  <m:r>
                          <a:rPr lang="es-E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s-E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s-E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</m:sub>
                      <m:sup/>
                      <m:e/>
                    </m:nary>
                    <a:fld id="{825F15A7-03F4-43D7-82C5-3E23DA2F108C}" type="mathplaceholder">
                      <a:rPr lang="es-E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Escriba aquí la ecuación.</a:t>
                    </a:fld>
                  </m:oMath>
                </a14:m>
                <a:r>
                  <a:rPr lang="es-ES" sz="24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es-ES" sz="2400" baseline="-25000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J equation" hidden="1">
                <a:extLst>
                  <a:ext uri="{FF2B5EF4-FFF2-40B4-BE49-F238E27FC236}">
                    <a16:creationId xmlns:a16="http://schemas.microsoft.com/office/drawing/2014/main" id="{585DE345-A7FD-6D90-0997-70C26B0CD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658" y="6098685"/>
                <a:ext cx="4488376" cy="3741573"/>
              </a:xfrm>
              <a:prstGeom prst="rect">
                <a:avLst/>
              </a:prstGeom>
              <a:blipFill>
                <a:blip r:embed="rId3"/>
                <a:stretch>
                  <a:fillRect l="-2446" t="-81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18C03145-754F-D5CE-67DB-5C29F5A7F462}"/>
              </a:ext>
            </a:extLst>
          </p:cNvPr>
          <p:cNvCxnSpPr/>
          <p:nvPr/>
        </p:nvCxnSpPr>
        <p:spPr>
          <a:xfrm flipH="1">
            <a:off x="2173045" y="5174428"/>
            <a:ext cx="236668" cy="29059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pp explan">
            <a:extLst>
              <a:ext uri="{FF2B5EF4-FFF2-40B4-BE49-F238E27FC236}">
                <a16:creationId xmlns:a16="http://schemas.microsoft.com/office/drawing/2014/main" id="{E9CB0BA6-DD08-67AE-ED24-EE69EA9385E4}"/>
              </a:ext>
            </a:extLst>
          </p:cNvPr>
          <p:cNvSpPr txBox="1">
            <a:spLocks/>
          </p:cNvSpPr>
          <p:nvPr/>
        </p:nvSpPr>
        <p:spPr>
          <a:xfrm>
            <a:off x="1115495" y="5455920"/>
            <a:ext cx="4488376" cy="1402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dirty="0">
                <a:solidFill>
                  <a:schemeClr val="bg1"/>
                </a:solidFill>
              </a:rPr>
              <a:t>     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physics</a:t>
            </a:r>
            <a:r>
              <a:rPr lang="es-ES" sz="2400" dirty="0">
                <a:solidFill>
                  <a:schemeClr val="bg1"/>
                </a:solidFill>
              </a:rPr>
              <a:t> factor: </a:t>
            </a:r>
          </a:p>
          <a:p>
            <a:pPr marL="0" indent="0">
              <a:buNone/>
            </a:pPr>
            <a:r>
              <a:rPr lang="es-ES" sz="2400" dirty="0" err="1">
                <a:solidFill>
                  <a:schemeClr val="bg1"/>
                </a:solidFill>
              </a:rPr>
              <a:t>depends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br>
              <a:rPr lang="es-ES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and </a:t>
            </a:r>
            <a:r>
              <a:rPr lang="es-ES" sz="2400" dirty="0" err="1">
                <a:solidFill>
                  <a:schemeClr val="bg1"/>
                </a:solidFill>
              </a:rPr>
              <a:t>cross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section</a:t>
            </a:r>
            <a:endParaRPr lang="es-E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sz="24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es-ES" sz="2400" baseline="-250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FCF18532-1836-B537-283E-DB2D99DD4A50}"/>
              </a:ext>
            </a:extLst>
          </p:cNvPr>
          <p:cNvCxnSpPr>
            <a:cxnSpLocks/>
          </p:cNvCxnSpPr>
          <p:nvPr/>
        </p:nvCxnSpPr>
        <p:spPr>
          <a:xfrm>
            <a:off x="2870520" y="5221573"/>
            <a:ext cx="71829" cy="27398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0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>
                <a:latin typeface="+mj-lt"/>
              </a:rPr>
              <a:t>DM halo </a:t>
            </a:r>
            <a:r>
              <a:rPr lang="es-ES" sz="4400" b="1" dirty="0" err="1">
                <a:latin typeface="+mj-lt"/>
              </a:rPr>
              <a:t>substructure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9EF08E-2E5D-F29B-3316-4C55536F0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574" y="0"/>
            <a:ext cx="9144000" cy="6858000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2</a:t>
            </a:fld>
            <a:endParaRPr lang="es-ES" noProof="0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AE258B9C-5F8B-4ED4-95FC-7A87F11C78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the via lactea project: high resolution Milky Way dark matter halos">
            <a:extLst>
              <a:ext uri="{FF2B5EF4-FFF2-40B4-BE49-F238E27FC236}">
                <a16:creationId xmlns:a16="http://schemas.microsoft.com/office/drawing/2014/main" id="{0C13D068-07DC-4917-B74B-222EE70F6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9077A02-A5F4-FFC1-98CA-D7A57A352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43" y="0"/>
            <a:ext cx="9144000" cy="685800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C7DA2D86-6A22-1BA7-0039-1456CFF0F3E5}"/>
              </a:ext>
            </a:extLst>
          </p:cNvPr>
          <p:cNvSpPr/>
          <p:nvPr/>
        </p:nvSpPr>
        <p:spPr>
          <a:xfrm>
            <a:off x="2573076" y="105833"/>
            <a:ext cx="6783917" cy="6540500"/>
          </a:xfrm>
          <a:prstGeom prst="ellipse">
            <a:avLst/>
          </a:prstGeom>
          <a:noFill/>
          <a:ln w="5715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4B3E0EF-E27F-DBE6-36E2-2E552BEEFECD}"/>
              </a:ext>
            </a:extLst>
          </p:cNvPr>
          <p:cNvSpPr/>
          <p:nvPr/>
        </p:nvSpPr>
        <p:spPr>
          <a:xfrm>
            <a:off x="5853910" y="740833"/>
            <a:ext cx="433916" cy="391584"/>
          </a:xfrm>
          <a:prstGeom prst="ellipse">
            <a:avLst/>
          </a:prstGeom>
          <a:noFill/>
          <a:ln w="38100" cmpd="sng">
            <a:solidFill>
              <a:srgbClr val="0000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x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09CEDC92-042B-71AE-D0CB-26996B763DF3}"/>
              </a:ext>
            </a:extLst>
          </p:cNvPr>
          <p:cNvSpPr/>
          <p:nvPr/>
        </p:nvSpPr>
        <p:spPr>
          <a:xfrm>
            <a:off x="4069560" y="3083983"/>
            <a:ext cx="433916" cy="391584"/>
          </a:xfrm>
          <a:prstGeom prst="ellipse">
            <a:avLst/>
          </a:prstGeom>
          <a:noFill/>
          <a:ln w="38100" cmpd="sng">
            <a:solidFill>
              <a:srgbClr val="0000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9B2D2E8D-41B3-0EE4-5193-46D1D4D9F8DB}"/>
              </a:ext>
            </a:extLst>
          </p:cNvPr>
          <p:cNvSpPr/>
          <p:nvPr/>
        </p:nvSpPr>
        <p:spPr>
          <a:xfrm>
            <a:off x="7507027" y="4248150"/>
            <a:ext cx="433916" cy="391584"/>
          </a:xfrm>
          <a:prstGeom prst="ellipse">
            <a:avLst/>
          </a:prstGeom>
          <a:noFill/>
          <a:ln w="38100" cmpd="sng">
            <a:solidFill>
              <a:srgbClr val="0000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1B434748-65B4-599D-CD6E-6415FE1E217F}"/>
              </a:ext>
            </a:extLst>
          </p:cNvPr>
          <p:cNvSpPr/>
          <p:nvPr/>
        </p:nvSpPr>
        <p:spPr>
          <a:xfrm>
            <a:off x="4365894" y="4914900"/>
            <a:ext cx="433916" cy="391584"/>
          </a:xfrm>
          <a:prstGeom prst="ellipse">
            <a:avLst/>
          </a:prstGeom>
          <a:noFill/>
          <a:ln w="38100" cmpd="sng">
            <a:solidFill>
              <a:srgbClr val="0000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78D5AC51-4282-7C2C-ACC5-495860C2FAEB}"/>
              </a:ext>
            </a:extLst>
          </p:cNvPr>
          <p:cNvCxnSpPr>
            <a:cxnSpLocks/>
            <a:stCxn id="16" idx="6"/>
          </p:cNvCxnSpPr>
          <p:nvPr/>
        </p:nvCxnSpPr>
        <p:spPr>
          <a:xfrm flipV="1">
            <a:off x="6287826" y="740833"/>
            <a:ext cx="2028907" cy="19579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95DF7617-F808-9F49-8B0C-2B6696573CEC}"/>
              </a:ext>
            </a:extLst>
          </p:cNvPr>
          <p:cNvCxnSpPr>
            <a:cxnSpLocks/>
          </p:cNvCxnSpPr>
          <p:nvPr/>
        </p:nvCxnSpPr>
        <p:spPr>
          <a:xfrm flipV="1">
            <a:off x="4493316" y="945120"/>
            <a:ext cx="4064739" cy="2263535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96FB117A-1D5F-475C-21BA-0F0A46551EF0}"/>
              </a:ext>
            </a:extLst>
          </p:cNvPr>
          <p:cNvCxnSpPr>
            <a:cxnSpLocks/>
          </p:cNvCxnSpPr>
          <p:nvPr/>
        </p:nvCxnSpPr>
        <p:spPr>
          <a:xfrm flipV="1">
            <a:off x="4708793" y="936625"/>
            <a:ext cx="4113844" cy="4076171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3DF5AEA9-3E40-4072-0C62-22C92FCBD6E9}"/>
              </a:ext>
            </a:extLst>
          </p:cNvPr>
          <p:cNvCxnSpPr/>
          <p:nvPr/>
        </p:nvCxnSpPr>
        <p:spPr>
          <a:xfrm flipV="1">
            <a:off x="7771609" y="936625"/>
            <a:ext cx="1176867" cy="3409421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3">
            <a:extLst>
              <a:ext uri="{FF2B5EF4-FFF2-40B4-BE49-F238E27FC236}">
                <a16:creationId xmlns:a16="http://schemas.microsoft.com/office/drawing/2014/main" id="{7480F62C-26EF-97BF-28B6-BCF5A8506E14}"/>
              </a:ext>
            </a:extLst>
          </p:cNvPr>
          <p:cNvSpPr txBox="1">
            <a:spLocks noChangeArrowheads="1"/>
          </p:cNvSpPr>
          <p:nvPr/>
        </p:nvSpPr>
        <p:spPr>
          <a:xfrm>
            <a:off x="8347935" y="508393"/>
            <a:ext cx="1822205" cy="363323"/>
          </a:xfrm>
          <a:prstGeom prst="rect">
            <a:avLst/>
          </a:prstGeom>
          <a:blipFill dpi="0" rotWithShape="1">
            <a:blip r:embed="rId3">
              <a:alphaModFix amt="60000"/>
            </a:blip>
            <a:srcRect/>
            <a:tile tx="0" ty="0" sx="100000" sy="100000" flip="none" algn="tl"/>
          </a:blipFill>
          <a:ln>
            <a:noFill/>
          </a:ln>
          <a:effectLst>
            <a:softEdge rad="3175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b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50000"/>
              </a:lnSpc>
              <a:buClr>
                <a:srgbClr val="11B0DB"/>
              </a:buClr>
              <a:buFontTx/>
              <a:buNone/>
            </a:pPr>
            <a:r>
              <a:rPr lang="es-ES_tradnl" sz="2000" b="1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Times New Roman" charset="0"/>
                <a:cs typeface="Abadi MT Condensed Extra Bold"/>
              </a:rPr>
              <a:t>Dwarf</a:t>
            </a:r>
            <a:r>
              <a:rPr lang="es-ES_tradnl" sz="2000" b="1" dirty="0">
                <a:solidFill>
                  <a:schemeClr val="accent1">
                    <a:lumMod val="40000"/>
                    <a:lumOff val="60000"/>
                  </a:schemeClr>
                </a:solidFill>
                <a:ea typeface="Times New Roman" charset="0"/>
                <a:cs typeface="Abadi MT Condensed Extra Bold"/>
              </a:rPr>
              <a:t> </a:t>
            </a:r>
            <a:r>
              <a:rPr lang="es-ES_tradnl" sz="2000" b="1" dirty="0" err="1">
                <a:solidFill>
                  <a:schemeClr val="accent1">
                    <a:lumMod val="40000"/>
                    <a:lumOff val="60000"/>
                  </a:schemeClr>
                </a:solidFill>
                <a:ea typeface="Times New Roman" charset="0"/>
                <a:cs typeface="Abadi MT Condensed Extra Bold"/>
              </a:rPr>
              <a:t>galaxies</a:t>
            </a:r>
            <a:endParaRPr lang="es-ES" sz="2000" b="1" dirty="0">
              <a:solidFill>
                <a:schemeClr val="accent1">
                  <a:lumMod val="40000"/>
                  <a:lumOff val="60000"/>
                </a:schemeClr>
              </a:solidFill>
              <a:ea typeface="Times New Roman" charset="0"/>
              <a:cs typeface="Abadi MT Condensed Extra Bold"/>
            </a:endParaRP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AE3BD467-7861-4D59-0349-E5EB280E8911}"/>
              </a:ext>
            </a:extLst>
          </p:cNvPr>
          <p:cNvCxnSpPr/>
          <p:nvPr/>
        </p:nvCxnSpPr>
        <p:spPr>
          <a:xfrm flipH="1" flipV="1">
            <a:off x="2647162" y="1132417"/>
            <a:ext cx="814914" cy="1778000"/>
          </a:xfrm>
          <a:prstGeom prst="straightConnector1">
            <a:avLst/>
          </a:prstGeom>
          <a:ln w="28575">
            <a:solidFill>
              <a:srgbClr val="FFD62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3">
            <a:extLst>
              <a:ext uri="{FF2B5EF4-FFF2-40B4-BE49-F238E27FC236}">
                <a16:creationId xmlns:a16="http://schemas.microsoft.com/office/drawing/2014/main" id="{BD27F3DF-D91E-7A12-C366-6A2F190F9F23}"/>
              </a:ext>
            </a:extLst>
          </p:cNvPr>
          <p:cNvSpPr txBox="1">
            <a:spLocks noChangeArrowheads="1"/>
          </p:cNvSpPr>
          <p:nvPr/>
        </p:nvSpPr>
        <p:spPr>
          <a:xfrm>
            <a:off x="2014398" y="731777"/>
            <a:ext cx="1721397" cy="351691"/>
          </a:xfrm>
          <a:prstGeom prst="rect">
            <a:avLst/>
          </a:prstGeom>
          <a:blipFill dpi="0" rotWithShape="1">
            <a:blip r:embed="rId3">
              <a:alphaModFix amt="60000"/>
            </a:blip>
            <a:srcRect/>
            <a:tile tx="0" ty="0" sx="100000" sy="100000" flip="none" algn="tl"/>
          </a:blipFill>
          <a:ln>
            <a:noFill/>
          </a:ln>
          <a:effectLst>
            <a:softEdge rad="3175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11B0DB"/>
              </a:buClr>
              <a:buFontTx/>
              <a:buNone/>
            </a:pPr>
            <a:r>
              <a:rPr lang="es-ES_tradnl" sz="2000" b="1" dirty="0" err="1">
                <a:solidFill>
                  <a:schemeClr val="accent4">
                    <a:lumMod val="20000"/>
                    <a:lumOff val="80000"/>
                  </a:schemeClr>
                </a:solidFill>
                <a:ea typeface="Times New Roman" charset="0"/>
                <a:cs typeface="Abadi MT Condensed Extra Bold"/>
              </a:rPr>
              <a:t>Dark</a:t>
            </a:r>
            <a:r>
              <a:rPr lang="es-ES_tradnl" sz="2000" b="1" dirty="0">
                <a:solidFill>
                  <a:schemeClr val="accent4">
                    <a:lumMod val="20000"/>
                    <a:lumOff val="80000"/>
                  </a:schemeClr>
                </a:solidFill>
                <a:ea typeface="Times New Roman" charset="0"/>
                <a:cs typeface="Abadi MT Condensed Extra Bold"/>
              </a:rPr>
              <a:t> </a:t>
            </a:r>
            <a:r>
              <a:rPr lang="es-ES_tradnl" sz="2000" b="1" dirty="0" err="1">
                <a:solidFill>
                  <a:schemeClr val="accent4">
                    <a:lumMod val="20000"/>
                    <a:lumOff val="80000"/>
                  </a:schemeClr>
                </a:solidFill>
                <a:ea typeface="Times New Roman" charset="0"/>
                <a:cs typeface="Abadi MT Condensed Extra Bold"/>
              </a:rPr>
              <a:t>satellites</a:t>
            </a:r>
            <a:endParaRPr lang="es-ES" sz="2000" b="1" dirty="0">
              <a:solidFill>
                <a:schemeClr val="accent4">
                  <a:lumMod val="20000"/>
                  <a:lumOff val="80000"/>
                </a:schemeClr>
              </a:solidFill>
              <a:ea typeface="Times New Roman" charset="0"/>
              <a:cs typeface="Abadi MT Condensed Extra Bold"/>
            </a:endParaRPr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21360C57-975A-BD3D-0D54-BA4D7FF54CBF}"/>
              </a:ext>
            </a:extLst>
          </p:cNvPr>
          <p:cNvCxnSpPr>
            <a:cxnSpLocks/>
            <a:stCxn id="32" idx="1"/>
          </p:cNvCxnSpPr>
          <p:nvPr/>
        </p:nvCxnSpPr>
        <p:spPr>
          <a:xfrm flipH="1" flipV="1">
            <a:off x="2784744" y="1132417"/>
            <a:ext cx="1692775" cy="1160346"/>
          </a:xfrm>
          <a:prstGeom prst="straightConnector1">
            <a:avLst/>
          </a:prstGeom>
          <a:ln w="28575">
            <a:solidFill>
              <a:srgbClr val="FFD62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0AD8BE36-857E-EAC0-B06C-2500D93FE7FA}"/>
              </a:ext>
            </a:extLst>
          </p:cNvPr>
          <p:cNvCxnSpPr>
            <a:cxnSpLocks/>
            <a:stCxn id="31" idx="2"/>
          </p:cNvCxnSpPr>
          <p:nvPr/>
        </p:nvCxnSpPr>
        <p:spPr>
          <a:xfrm flipH="1" flipV="1">
            <a:off x="3081078" y="1083468"/>
            <a:ext cx="2053386" cy="652872"/>
          </a:xfrm>
          <a:prstGeom prst="straightConnector1">
            <a:avLst/>
          </a:prstGeom>
          <a:ln w="28575">
            <a:solidFill>
              <a:srgbClr val="FFD62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1BE8C34-9220-1126-0A20-84AB322A38DE}"/>
              </a:ext>
            </a:extLst>
          </p:cNvPr>
          <p:cNvSpPr txBox="1"/>
          <p:nvPr/>
        </p:nvSpPr>
        <p:spPr>
          <a:xfrm>
            <a:off x="7592299" y="5306484"/>
            <a:ext cx="1356177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 cmpd="sng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solidFill>
                  <a:srgbClr val="FF0000"/>
                </a:solidFill>
              </a:rPr>
              <a:t>Milky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Way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virial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radius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1024FFB9-51A7-FFA6-C3AF-07525135D6A5}"/>
              </a:ext>
            </a:extLst>
          </p:cNvPr>
          <p:cNvSpPr/>
          <p:nvPr/>
        </p:nvSpPr>
        <p:spPr>
          <a:xfrm>
            <a:off x="5134464" y="1674836"/>
            <a:ext cx="144732" cy="123007"/>
          </a:xfrm>
          <a:prstGeom prst="ellipse">
            <a:avLst/>
          </a:prstGeom>
          <a:noFill/>
          <a:ln w="38100" cmpd="sng">
            <a:solidFill>
              <a:srgbClr val="FEC72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2FF4108-186D-3E16-A67E-C6E7B58AC30B}"/>
              </a:ext>
            </a:extLst>
          </p:cNvPr>
          <p:cNvSpPr/>
          <p:nvPr/>
        </p:nvSpPr>
        <p:spPr>
          <a:xfrm>
            <a:off x="4456323" y="2274749"/>
            <a:ext cx="144732" cy="123007"/>
          </a:xfrm>
          <a:prstGeom prst="ellipse">
            <a:avLst/>
          </a:prstGeom>
          <a:noFill/>
          <a:ln w="38100" cmpd="sng">
            <a:solidFill>
              <a:srgbClr val="FEC72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C5F3E76C-5DB1-299E-4F40-ACAAA407B18D}"/>
              </a:ext>
            </a:extLst>
          </p:cNvPr>
          <p:cNvSpPr/>
          <p:nvPr/>
        </p:nvSpPr>
        <p:spPr>
          <a:xfrm>
            <a:off x="3399549" y="2910417"/>
            <a:ext cx="144732" cy="123007"/>
          </a:xfrm>
          <a:prstGeom prst="ellipse">
            <a:avLst/>
          </a:prstGeom>
          <a:noFill/>
          <a:ln w="38100" cmpd="sng">
            <a:solidFill>
              <a:srgbClr val="FEC72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D044B82-8BAE-205F-593C-437456C58231}"/>
              </a:ext>
            </a:extLst>
          </p:cNvPr>
          <p:cNvSpPr txBox="1">
            <a:spLocks noChangeArrowheads="1"/>
          </p:cNvSpPr>
          <p:nvPr/>
        </p:nvSpPr>
        <p:spPr>
          <a:xfrm>
            <a:off x="1392574" y="6506309"/>
            <a:ext cx="2973320" cy="351691"/>
          </a:xfrm>
          <a:prstGeom prst="rect">
            <a:avLst/>
          </a:prstGeom>
          <a:blipFill dpi="0" rotWithShape="1">
            <a:blip r:embed="rId3">
              <a:alphaModFix amt="66000"/>
            </a:blip>
            <a:srcRect/>
            <a:tile tx="0" ty="0" sx="100000" sy="100000" flip="none" algn="tl"/>
          </a:blipFill>
          <a:effectLst>
            <a:softEdge rad="2834"/>
          </a:effectLst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11B0DB"/>
              </a:buClr>
              <a:buFontTx/>
              <a:buNone/>
            </a:pPr>
            <a:r>
              <a:rPr lang="es-ES_tradnl" sz="1800" dirty="0">
                <a:solidFill>
                  <a:schemeClr val="bg1"/>
                </a:solidFill>
                <a:ea typeface="Times New Roman" charset="0"/>
                <a:cs typeface="Abadi MT Condensed Extra Bold"/>
              </a:rPr>
              <a:t>GHALO </a:t>
            </a:r>
            <a:r>
              <a:rPr lang="es-ES_tradnl" sz="1800" dirty="0" err="1">
                <a:solidFill>
                  <a:schemeClr val="bg1"/>
                </a:solidFill>
                <a:ea typeface="Times New Roman" charset="0"/>
                <a:cs typeface="Abadi MT Condensed Extra Bold"/>
              </a:rPr>
              <a:t>simulation</a:t>
            </a:r>
            <a:r>
              <a:rPr lang="es-ES_tradnl" sz="1800" dirty="0">
                <a:solidFill>
                  <a:schemeClr val="bg1"/>
                </a:solidFill>
                <a:ea typeface="Times New Roman" charset="0"/>
                <a:cs typeface="Abadi MT Condensed Extra Bold"/>
              </a:rPr>
              <a:t> (Stadel+09)</a:t>
            </a:r>
            <a:endParaRPr lang="es-ES" sz="1800" dirty="0">
              <a:solidFill>
                <a:schemeClr val="bg1"/>
              </a:solidFill>
              <a:ea typeface="Times New Roman" charset="0"/>
              <a:cs typeface="Abadi MT Condensed Extra Bold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DE49A4E-44F3-77F5-C8A6-131C2E4C13E4}"/>
              </a:ext>
            </a:extLst>
          </p:cNvPr>
          <p:cNvSpPr txBox="1"/>
          <p:nvPr/>
        </p:nvSpPr>
        <p:spPr>
          <a:xfrm>
            <a:off x="3032448" y="185637"/>
            <a:ext cx="6102220" cy="7017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softEdge rad="63500"/>
          </a:effectLst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DM halo </a:t>
            </a:r>
            <a:r>
              <a:rPr kumimoji="0" lang="es-E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substructure</a:t>
            </a:r>
            <a:endParaRPr kumimoji="0" lang="es-ES" sz="44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26F8D2D-66B2-3963-654E-79FDD1D407F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4000"/>
          </a:blip>
          <a:stretch>
            <a:fillRect/>
          </a:stretch>
        </p:blipFill>
        <p:spPr>
          <a:xfrm>
            <a:off x="2625794" y="0"/>
            <a:ext cx="6932951" cy="685800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C8300C77-31D6-1912-EBCE-ED91B12530F2}"/>
              </a:ext>
            </a:extLst>
          </p:cNvPr>
          <p:cNvSpPr txBox="1">
            <a:spLocks noChangeArrowheads="1"/>
          </p:cNvSpPr>
          <p:nvPr/>
        </p:nvSpPr>
        <p:spPr>
          <a:xfrm>
            <a:off x="9502968" y="6506309"/>
            <a:ext cx="2193731" cy="351691"/>
          </a:xfrm>
          <a:prstGeom prst="rect">
            <a:avLst/>
          </a:prstGeom>
          <a:blipFill dpi="0" rotWithShape="1">
            <a:blip r:embed="rId3">
              <a:alphaModFix amt="46000"/>
            </a:blip>
            <a:srcRect/>
            <a:tile tx="0" ty="0" sx="100000" sy="100000" flip="none" algn="tl"/>
          </a:blipFill>
          <a:ln>
            <a:noFill/>
          </a:ln>
          <a:effectLst>
            <a:softEdge rad="3175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11B0DB"/>
              </a:buClr>
              <a:buFontTx/>
              <a:buNone/>
            </a:pPr>
            <a:r>
              <a:rPr lang="es-ES_tradnl" sz="1600" b="1" dirty="0" err="1">
                <a:solidFill>
                  <a:schemeClr val="bg1"/>
                </a:solidFill>
                <a:ea typeface="Times New Roman" charset="0"/>
                <a:cs typeface="Abadi MT Condensed Extra Bold"/>
              </a:rPr>
              <a:t>Credit</a:t>
            </a:r>
            <a:r>
              <a:rPr lang="es-ES_tradnl" sz="1600" b="1" dirty="0">
                <a:solidFill>
                  <a:schemeClr val="bg1"/>
                </a:solidFill>
                <a:ea typeface="Times New Roman" charset="0"/>
                <a:cs typeface="Abadi MT Condensed Extra Bold"/>
              </a:rPr>
              <a:t>: Sánchez-Conde</a:t>
            </a:r>
            <a:endParaRPr lang="es-ES" sz="1600" b="1" dirty="0">
              <a:solidFill>
                <a:schemeClr val="bg1"/>
              </a:solidFill>
              <a:ea typeface="Times New Roman" charset="0"/>
              <a:cs typeface="Abadi MT Condensed Extra Bold"/>
            </a:endParaRPr>
          </a:p>
        </p:txBody>
      </p:sp>
    </p:spTree>
    <p:extLst>
      <p:ext uri="{BB962C8B-B14F-4D97-AF65-F5344CB8AC3E}">
        <p14:creationId xmlns:p14="http://schemas.microsoft.com/office/powerpoint/2010/main" val="153939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30" grpId="0" animBg="1"/>
      <p:bldP spid="31" grpId="0" animBg="1"/>
      <p:bldP spid="32" grpId="0" animBg="1"/>
      <p:bldP spid="33" grpId="0" animBg="1"/>
      <p:bldP spid="7" grpId="0" animBg="1"/>
      <p:bldP spid="7" grpId="1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20</a:t>
            </a:fld>
            <a:endParaRPr lang="es-ES" noProof="0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AE258B9C-5F8B-4ED4-95FC-7A87F11C78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the via lactea project: high resolution Milky Way dark matter halos">
            <a:extLst>
              <a:ext uri="{FF2B5EF4-FFF2-40B4-BE49-F238E27FC236}">
                <a16:creationId xmlns:a16="http://schemas.microsoft.com/office/drawing/2014/main" id="{0C13D068-07DC-4917-B74B-222EE70F6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Marcador de texto 2" hidden="1">
            <a:extLst>
              <a:ext uri="{FF2B5EF4-FFF2-40B4-BE49-F238E27FC236}">
                <a16:creationId xmlns:a16="http://schemas.microsoft.com/office/drawing/2014/main" id="{5ACFFA81-C960-270B-6BB6-CAC29E41962A}"/>
              </a:ext>
            </a:extLst>
          </p:cNvPr>
          <p:cNvSpPr txBox="1">
            <a:spLocks/>
          </p:cNvSpPr>
          <p:nvPr/>
        </p:nvSpPr>
        <p:spPr>
          <a:xfrm>
            <a:off x="411756" y="1313693"/>
            <a:ext cx="5989044" cy="430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err="1">
                <a:solidFill>
                  <a:schemeClr val="bg1"/>
                </a:solidFill>
              </a:rPr>
              <a:t>We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still</a:t>
            </a:r>
            <a:r>
              <a:rPr lang="es-ES" sz="2400" dirty="0">
                <a:solidFill>
                  <a:schemeClr val="bg1"/>
                </a:solidFill>
              </a:rPr>
              <a:t> do </a:t>
            </a:r>
            <a:r>
              <a:rPr lang="es-ES" sz="2400" dirty="0" err="1">
                <a:solidFill>
                  <a:schemeClr val="bg1"/>
                </a:solidFill>
              </a:rPr>
              <a:t>not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know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what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made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zoo</a:t>
            </a:r>
          </a:p>
          <a:p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Weakly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Interacting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Massive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Particles</a:t>
            </a:r>
            <a:r>
              <a:rPr lang="es-ES" sz="2400" dirty="0">
                <a:solidFill>
                  <a:schemeClr val="bg1"/>
                </a:solidFill>
              </a:rPr>
              <a:t> (</a:t>
            </a:r>
            <a:r>
              <a:rPr lang="es-ES" sz="2400" dirty="0" err="1">
                <a:solidFill>
                  <a:schemeClr val="bg1"/>
                </a:solidFill>
              </a:rPr>
              <a:t>WIMPs</a:t>
            </a:r>
            <a:r>
              <a:rPr lang="es-ES" sz="2400" dirty="0">
                <a:solidFill>
                  <a:schemeClr val="bg1"/>
                </a:solidFill>
              </a:rPr>
              <a:t>) </a:t>
            </a:r>
            <a:r>
              <a:rPr lang="es-ES" sz="2400" dirty="0" err="1">
                <a:solidFill>
                  <a:schemeClr val="bg1"/>
                </a:solidFill>
              </a:rPr>
              <a:t>among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preferred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ones</a:t>
            </a:r>
            <a:endParaRPr lang="es-ES" sz="24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production</a:t>
            </a:r>
            <a:r>
              <a:rPr lang="es-ES" sz="2200" dirty="0">
                <a:solidFill>
                  <a:schemeClr val="bg1"/>
                </a:solidFill>
              </a:rPr>
              <a:t> at </a:t>
            </a:r>
            <a:r>
              <a:rPr lang="es-ES" sz="2200" dirty="0" err="1">
                <a:solidFill>
                  <a:schemeClr val="bg1"/>
                </a:solidFill>
              </a:rPr>
              <a:t>colliders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through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scattering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indirect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2200" dirty="0" err="1">
                <a:solidFill>
                  <a:schemeClr val="bg1"/>
                </a:solidFill>
              </a:rPr>
              <a:t>annihilation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products</a:t>
            </a:r>
            <a:r>
              <a:rPr lang="es-ES" sz="2200" dirty="0">
                <a:solidFill>
                  <a:schemeClr val="bg1"/>
                </a:solidFill>
              </a:rPr>
              <a:t>: </a:t>
            </a:r>
          </a:p>
          <a:p>
            <a:r>
              <a:rPr lang="el-GR" sz="2400" dirty="0">
                <a:solidFill>
                  <a:schemeClr val="bg1"/>
                </a:solidFill>
              </a:rPr>
              <a:t>Λ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blablable</a:t>
            </a:r>
            <a:endParaRPr lang="es-ES" dirty="0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03AFBC06-00D7-FC5C-8DE2-E6613B1B2819}"/>
              </a:ext>
            </a:extLst>
          </p:cNvPr>
          <p:cNvSpPr txBox="1">
            <a:spLocks/>
          </p:cNvSpPr>
          <p:nvPr/>
        </p:nvSpPr>
        <p:spPr>
          <a:xfrm>
            <a:off x="413549" y="1315485"/>
            <a:ext cx="5729889" cy="48583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</a:rPr>
              <a:t>Best tools in the</a:t>
            </a:r>
            <a:r>
              <a:rPr lang="es-ES" sz="2400" dirty="0">
                <a:solidFill>
                  <a:schemeClr val="bg1"/>
                </a:solidFill>
              </a:rPr>
              <a:t> non-linear </a:t>
            </a:r>
            <a:r>
              <a:rPr lang="es-ES" sz="2400" dirty="0" err="1">
                <a:solidFill>
                  <a:schemeClr val="bg1"/>
                </a:solidFill>
              </a:rPr>
              <a:t>regime</a:t>
            </a:r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dirty="0">
                <a:solidFill>
                  <a:schemeClr val="bg1"/>
                </a:solidFill>
              </a:rPr>
              <a:t>Zoom-in </a:t>
            </a:r>
            <a:r>
              <a:rPr lang="es-ES" sz="2400" dirty="0" err="1">
                <a:solidFill>
                  <a:schemeClr val="bg1"/>
                </a:solidFill>
              </a:rPr>
              <a:t>simulations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help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analyse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details</a:t>
            </a:r>
            <a:r>
              <a:rPr lang="es-ES" sz="2400" dirty="0">
                <a:solidFill>
                  <a:schemeClr val="bg1"/>
                </a:solidFill>
              </a:rPr>
              <a:t> and </a:t>
            </a:r>
            <a:r>
              <a:rPr lang="es-ES" sz="2400" dirty="0" err="1">
                <a:solidFill>
                  <a:schemeClr val="bg1"/>
                </a:solidFill>
              </a:rPr>
              <a:t>substructure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haloes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Limited by numerical resolution</a:t>
            </a:r>
            <a:endParaRPr lang="en-US" sz="2400" dirty="0">
              <a:solidFill>
                <a:schemeClr val="bg1"/>
              </a:solidFill>
              <a:cs typeface="Calibri Light"/>
            </a:endParaRPr>
          </a:p>
          <a:p>
            <a:r>
              <a:rPr lang="es-ES" sz="2400" dirty="0" err="1">
                <a:solidFill>
                  <a:schemeClr val="bg1"/>
                </a:solidFill>
              </a:rPr>
              <a:t>Subhaloes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with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masses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smaller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than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several</a:t>
            </a:r>
            <a:r>
              <a:rPr lang="es-ES" sz="2400" dirty="0">
                <a:solidFill>
                  <a:schemeClr val="bg1"/>
                </a:solidFill>
              </a:rPr>
              <a:t> times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cannot</a:t>
            </a:r>
            <a:r>
              <a:rPr lang="es-ES" sz="2400" dirty="0">
                <a:solidFill>
                  <a:schemeClr val="bg1"/>
                </a:solidFill>
              </a:rPr>
              <a:t> be </a:t>
            </a:r>
            <a:r>
              <a:rPr lang="es-ES" sz="2400" dirty="0" err="1">
                <a:solidFill>
                  <a:schemeClr val="bg1"/>
                </a:solidFill>
              </a:rPr>
              <a:t>simulated</a:t>
            </a:r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dirty="0">
                <a:solidFill>
                  <a:schemeClr val="bg1"/>
                </a:solidFill>
              </a:rPr>
              <a:t>H</a:t>
            </a:r>
            <a:r>
              <a:rPr lang="en-US" sz="2400" dirty="0">
                <a:solidFill>
                  <a:schemeClr val="bg1"/>
                </a:solidFill>
                <a:ea typeface="Calibri Light"/>
                <a:cs typeface="Calibri Light"/>
              </a:rPr>
              <a:t>ow to overcome this?</a:t>
            </a:r>
          </a:p>
          <a:p>
            <a:pPr lvl="1">
              <a:buFont typeface="Wingdings" pitchFamily="2" charset="2"/>
              <a:buChar char="Ø"/>
            </a:pPr>
            <a:r>
              <a:rPr lang="en-US" sz="2200" dirty="0">
                <a:solidFill>
                  <a:schemeClr val="bg1"/>
                </a:solidFill>
                <a:ea typeface="Calibri Light"/>
                <a:cs typeface="Calibri Light"/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Repopulation procedure: generating </a:t>
            </a:r>
            <a:r>
              <a:rPr lang="en-US" sz="2200" dirty="0" err="1">
                <a:solidFill>
                  <a:schemeClr val="bg1"/>
                </a:solidFill>
              </a:rPr>
              <a:t>subhaloes</a:t>
            </a:r>
            <a:r>
              <a:rPr lang="en-US" sz="2200" dirty="0">
                <a:solidFill>
                  <a:schemeClr val="bg1"/>
                </a:solidFill>
              </a:rPr>
              <a:t> below the resolution limit of the parent simulation via extrapolation </a:t>
            </a:r>
          </a:p>
          <a:p>
            <a:pPr lvl="1">
              <a:buFont typeface="Wingdings" pitchFamily="2" charset="2"/>
              <a:buChar char="Ø"/>
            </a:pPr>
            <a:r>
              <a:rPr lang="en-US" sz="2200" dirty="0">
                <a:solidFill>
                  <a:schemeClr val="bg1"/>
                </a:solidFill>
                <a:ea typeface="Calibri Light"/>
                <a:cs typeface="Calibri Light"/>
              </a:rPr>
              <a:t>Focusing the computational resources on an individual </a:t>
            </a:r>
            <a:r>
              <a:rPr lang="en-US" sz="2200" dirty="0" err="1">
                <a:solidFill>
                  <a:schemeClr val="bg1"/>
                </a:solidFill>
                <a:ea typeface="Calibri Light"/>
                <a:cs typeface="Calibri Light"/>
              </a:rPr>
              <a:t>subhalo</a:t>
            </a:r>
            <a:endParaRPr lang="es-ES" sz="2200" dirty="0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266700" lvl="1" indent="0">
              <a:buNone/>
            </a:pPr>
            <a:endParaRPr lang="es-ES" sz="2200" dirty="0">
              <a:solidFill>
                <a:schemeClr val="bg1"/>
              </a:solidFill>
              <a:ea typeface="Calibri Light"/>
              <a:cs typeface="Calibri Light"/>
            </a:endParaRPr>
          </a:p>
        </p:txBody>
      </p:sp>
      <p:sp>
        <p:nvSpPr>
          <p:cNvPr id="16" name="gamma">
            <a:extLst>
              <a:ext uri="{FF2B5EF4-FFF2-40B4-BE49-F238E27FC236}">
                <a16:creationId xmlns:a16="http://schemas.microsoft.com/office/drawing/2014/main" id="{778D9D8C-D145-A828-E7B2-85FC9A3769F8}"/>
              </a:ext>
            </a:extLst>
          </p:cNvPr>
          <p:cNvSpPr txBox="1">
            <a:spLocks/>
          </p:cNvSpPr>
          <p:nvPr/>
        </p:nvSpPr>
        <p:spPr>
          <a:xfrm>
            <a:off x="5362665" y="4462990"/>
            <a:ext cx="432876" cy="4797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2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6889184-B3C6-787B-819B-B3D23C3B660A}"/>
              </a:ext>
            </a:extLst>
          </p:cNvPr>
          <p:cNvSpPr txBox="1"/>
          <p:nvPr/>
        </p:nvSpPr>
        <p:spPr>
          <a:xfrm>
            <a:off x="-4140" y="195162"/>
            <a:ext cx="12161566" cy="701731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Simulations</a:t>
            </a:r>
            <a:r>
              <a:rPr lang="es-ES" sz="4400" b="1" dirty="0">
                <a:solidFill>
                  <a:srgbClr val="FFFFFF"/>
                </a:solidFill>
                <a:latin typeface="Corbel"/>
                <a:ea typeface="+mn-lt"/>
                <a:cs typeface="+mn-lt"/>
              </a:rPr>
              <a:t> are </a:t>
            </a: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great</a:t>
            </a:r>
            <a:r>
              <a:rPr lang="es-ES" sz="4400" b="1" dirty="0">
                <a:solidFill>
                  <a:srgbClr val="FFFFFF"/>
                </a:solidFill>
                <a:latin typeface="Corbel"/>
                <a:ea typeface="+mn-lt"/>
                <a:cs typeface="+mn-lt"/>
              </a:rPr>
              <a:t>... </a:t>
            </a: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until</a:t>
            </a:r>
            <a:r>
              <a:rPr lang="es-ES" sz="4400" b="1" dirty="0">
                <a:solidFill>
                  <a:srgbClr val="FFFFFF"/>
                </a:solidFill>
                <a:latin typeface="Corbel"/>
                <a:ea typeface="+mn-lt"/>
                <a:cs typeface="+mn-lt"/>
              </a:rPr>
              <a:t> </a:t>
            </a: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they</a:t>
            </a:r>
            <a:r>
              <a:rPr lang="es-ES" sz="4400" b="1" dirty="0">
                <a:solidFill>
                  <a:srgbClr val="FFFFFF"/>
                </a:solidFill>
                <a:latin typeface="Corbel"/>
                <a:ea typeface="+mn-lt"/>
                <a:cs typeface="+mn-lt"/>
              </a:rPr>
              <a:t> are </a:t>
            </a: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not</a:t>
            </a:r>
            <a:endParaRPr lang="es-ES" sz="4400" b="1" dirty="0">
              <a:solidFill>
                <a:srgbClr val="FFFFFF"/>
              </a:solidFill>
              <a:latin typeface="Corbel"/>
              <a:ea typeface="+mn-lt"/>
              <a:cs typeface="+mn-lt"/>
            </a:endParaRPr>
          </a:p>
        </p:txBody>
      </p:sp>
      <p:pic>
        <p:nvPicPr>
          <p:cNvPr id="9" name="Picture 8" descr="A graph of a function&#10;&#10;Description automatically generated">
            <a:extLst>
              <a:ext uri="{FF2B5EF4-FFF2-40B4-BE49-F238E27FC236}">
                <a16:creationId xmlns:a16="http://schemas.microsoft.com/office/drawing/2014/main" id="{88855A23-485D-CD08-B2CA-7DA4D9D63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618" y="1312223"/>
            <a:ext cx="4215674" cy="41148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3E1C116-B640-731E-1D2B-B1BD1B99F895}"/>
                  </a:ext>
                </a:extLst>
              </p14:cNvPr>
              <p14:cNvContentPartPr/>
              <p14:nvPr/>
            </p14:nvContentPartPr>
            <p14:xfrm>
              <a:off x="4878779" y="2588263"/>
              <a:ext cx="1693043" cy="322848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3E1C116-B640-731E-1D2B-B1BD1B99F89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60779" y="2570287"/>
                <a:ext cx="1728682" cy="35844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CuadroTexto 7">
            <a:extLst>
              <a:ext uri="{FF2B5EF4-FFF2-40B4-BE49-F238E27FC236}">
                <a16:creationId xmlns:a16="http://schemas.microsoft.com/office/drawing/2014/main" id="{D0E0AC48-FEB0-BC7D-6472-0B0E7E178CFD}"/>
              </a:ext>
            </a:extLst>
          </p:cNvPr>
          <p:cNvSpPr txBox="1"/>
          <p:nvPr/>
        </p:nvSpPr>
        <p:spPr>
          <a:xfrm>
            <a:off x="9468083" y="5427023"/>
            <a:ext cx="2132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Springel+08</a:t>
            </a:r>
            <a:endParaRPr lang="es-ES" sz="12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C9FBA8E-5C5C-322C-CF9B-7EA1EC81C9A3}"/>
              </a:ext>
            </a:extLst>
          </p:cNvPr>
          <p:cNvSpPr txBox="1"/>
          <p:nvPr/>
        </p:nvSpPr>
        <p:spPr>
          <a:xfrm>
            <a:off x="-4140" y="198527"/>
            <a:ext cx="12161566" cy="701731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Cosmological</a:t>
            </a:r>
            <a:r>
              <a:rPr lang="es-ES" sz="4400" b="1" dirty="0">
                <a:solidFill>
                  <a:srgbClr val="FFFFFF"/>
                </a:solidFill>
                <a:latin typeface="Corbel"/>
                <a:ea typeface="+mn-lt"/>
                <a:cs typeface="+mn-lt"/>
              </a:rPr>
              <a:t> </a:t>
            </a: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simulations</a:t>
            </a:r>
            <a:r>
              <a:rPr lang="es-ES" sz="4400" b="1" dirty="0">
                <a:solidFill>
                  <a:srgbClr val="FFFFFF"/>
                </a:solidFill>
                <a:latin typeface="Corbel"/>
                <a:ea typeface="+mn-lt"/>
                <a:cs typeface="+mn-lt"/>
              </a:rPr>
              <a:t> are </a:t>
            </a: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great</a:t>
            </a:r>
            <a:r>
              <a:rPr lang="es-ES" sz="4400" b="1" dirty="0">
                <a:solidFill>
                  <a:srgbClr val="FFFFFF"/>
                </a:solidFill>
                <a:latin typeface="Corbel"/>
                <a:ea typeface="+mn-lt"/>
                <a:cs typeface="+mn-lt"/>
              </a:rPr>
              <a:t>!</a:t>
            </a:r>
          </a:p>
        </p:txBody>
      </p:sp>
      <p:sp>
        <p:nvSpPr>
          <p:cNvPr id="13" name="CuadroTexto 19">
            <a:extLst>
              <a:ext uri="{FF2B5EF4-FFF2-40B4-BE49-F238E27FC236}">
                <a16:creationId xmlns:a16="http://schemas.microsoft.com/office/drawing/2014/main" id="{13DA4560-8B57-AFE9-66B5-A0DDBD2FD1CD}"/>
              </a:ext>
            </a:extLst>
          </p:cNvPr>
          <p:cNvSpPr txBox="1"/>
          <p:nvPr/>
        </p:nvSpPr>
        <p:spPr>
          <a:xfrm>
            <a:off x="1539616" y="6507663"/>
            <a:ext cx="1012401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Alejandra Aguirre-Santaella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5E011CAC-3B50-A0C5-8CB9-DC7D44575D5B}"/>
              </a:ext>
            </a:extLst>
          </p:cNvPr>
          <p:cNvSpPr txBox="1">
            <a:spLocks noChangeArrowheads="1"/>
          </p:cNvSpPr>
          <p:nvPr/>
        </p:nvSpPr>
        <p:spPr bwMode="auto">
          <a:xfrm rot="20460000">
            <a:off x="5792347" y="4106269"/>
            <a:ext cx="16002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1002" rIns="90000" bIns="45000"/>
          <a:lstStyle>
            <a:defPPr rtl="0">
              <a:defRPr lang="es-es"/>
            </a:defPPr>
            <a:lvl1pPr marL="0" algn="l" defTabSz="914400" rtl="0" eaLnBrk="1" latinLnBrk="0" hangingPunct="1">
              <a:tabLst>
                <a:tab pos="457200" algn="l"/>
                <a:tab pos="914400" algn="l"/>
                <a:tab pos="1371600" algn="l"/>
              </a:tabLst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 marL="457200" algn="l" defTabSz="914400" rtl="0" eaLnBrk="1" latinLnBrk="0" hangingPunct="1">
              <a:tabLst>
                <a:tab pos="457200" algn="l"/>
                <a:tab pos="914400" algn="l"/>
                <a:tab pos="1371600" algn="l"/>
              </a:tabLst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 marL="914400" algn="l" defTabSz="914400" rtl="0" eaLnBrk="1" latinLnBrk="0" hangingPunct="1">
              <a:tabLst>
                <a:tab pos="457200" algn="l"/>
                <a:tab pos="914400" algn="l"/>
                <a:tab pos="1371600" algn="l"/>
              </a:tabLst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 marL="1371600" algn="l" defTabSz="914400" rtl="0" eaLnBrk="1" latinLnBrk="0" hangingPunct="1">
              <a:tabLst>
                <a:tab pos="457200" algn="l"/>
                <a:tab pos="914400" algn="l"/>
                <a:tab pos="1371600" algn="l"/>
              </a:tabLst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 marL="1828800" algn="l" defTabSz="914400" rtl="0" eaLnBrk="1" latinLnBrk="0" hangingPunct="1">
              <a:tabLst>
                <a:tab pos="457200" algn="l"/>
                <a:tab pos="914400" algn="l"/>
                <a:tab pos="1371600" algn="l"/>
              </a:tabLst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algn="l" defTabSz="457200" rtl="0" eaLnBrk="1" fontAlgn="base" latinLnBrk="0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algn="l" defTabSz="457200" rtl="0" eaLnBrk="1" fontAlgn="base" latinLnBrk="0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algn="l" defTabSz="457200" rtl="0" eaLnBrk="1" fontAlgn="base" latinLnBrk="0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algn="l" defTabSz="457200" rtl="0" eaLnBrk="1" fontAlgn="base" latinLnBrk="0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</a:tabLst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r>
              <a:rPr lang="en-US" altLang="en-US" sz="1600" dirty="0">
                <a:solidFill>
                  <a:schemeClr val="accent5">
                    <a:lumMod val="25000"/>
                    <a:lumOff val="75000"/>
                  </a:schemeClr>
                </a:solidFill>
                <a:latin typeface="Myanmar Text" panose="020B0502040204020203" pitchFamily="34" charset="0"/>
                <a:cs typeface="Myanmar Text" panose="020B0502040204020203" pitchFamily="34" charset="0"/>
              </a:rPr>
              <a:t>IAC seminar next Tuesday!</a:t>
            </a:r>
          </a:p>
        </p:txBody>
      </p:sp>
    </p:spTree>
    <p:extLst>
      <p:ext uri="{BB962C8B-B14F-4D97-AF65-F5344CB8AC3E}">
        <p14:creationId xmlns:p14="http://schemas.microsoft.com/office/powerpoint/2010/main" val="84208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3FADE-1660-4E31-BCC8-5EA3586A8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10">
            <a:extLst>
              <a:ext uri="{FF2B5EF4-FFF2-40B4-BE49-F238E27FC236}">
                <a16:creationId xmlns:a16="http://schemas.microsoft.com/office/drawing/2014/main" id="{E90F67B9-2DC5-7887-C8A3-2668440C4D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Evolution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of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internal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structure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r>
              <a:rPr lang="es-ES" dirty="0"/>
              <a:t>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24958E-3070-7EBC-4154-1D8C82093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21</a:t>
            </a:fld>
            <a:endParaRPr lang="es-ES" noProof="0"/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id="{A7D653BF-4481-4170-4170-16526AC143A7}"/>
              </a:ext>
            </a:extLst>
          </p:cNvPr>
          <p:cNvSpPr txBox="1"/>
          <p:nvPr/>
        </p:nvSpPr>
        <p:spPr>
          <a:xfrm>
            <a:off x="10539086" y="6308099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AAS+25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E39954C-A909-730F-08FA-EB5EAA926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98" y="1313864"/>
            <a:ext cx="3343118" cy="344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C999DF08-544E-141C-19EF-78EBE43B1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342" y="1313865"/>
            <a:ext cx="3730425" cy="344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C626F2A-06D8-2170-736D-4D4F7BFB92C7}"/>
                  </a:ext>
                </a:extLst>
              </p14:cNvPr>
              <p14:cNvContentPartPr/>
              <p14:nvPr/>
            </p14:nvContentPartPr>
            <p14:xfrm>
              <a:off x="1988986" y="-1729854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C626F2A-06D8-2170-736D-4D4F7BFB92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82866" y="-1735974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CuadroTexto 5">
            <a:extLst>
              <a:ext uri="{FF2B5EF4-FFF2-40B4-BE49-F238E27FC236}">
                <a16:creationId xmlns:a16="http://schemas.microsoft.com/office/drawing/2014/main" id="{8E85720E-5089-5B25-C887-5EE5CAB9A5EB}"/>
              </a:ext>
            </a:extLst>
          </p:cNvPr>
          <p:cNvSpPr txBox="1"/>
          <p:nvPr/>
        </p:nvSpPr>
        <p:spPr>
          <a:xfrm>
            <a:off x="1821478" y="5014644"/>
            <a:ext cx="8152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solidFill>
                  <a:schemeClr val="bg1"/>
                </a:solidFill>
              </a:rPr>
              <a:t>Both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i="1" dirty="0" err="1">
                <a:solidFill>
                  <a:schemeClr val="bg1"/>
                </a:solidFill>
              </a:rPr>
              <a:t>V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baseline="-25000" dirty="0">
                <a:solidFill>
                  <a:schemeClr val="bg1"/>
                </a:solidFill>
              </a:rPr>
              <a:t> </a:t>
            </a:r>
            <a:r>
              <a:rPr lang="es-ES" sz="2000" dirty="0">
                <a:solidFill>
                  <a:schemeClr val="bg1"/>
                </a:solidFill>
              </a:rPr>
              <a:t>and </a:t>
            </a:r>
            <a:r>
              <a:rPr lang="es-ES" sz="2000" i="1" dirty="0" err="1">
                <a:solidFill>
                  <a:schemeClr val="bg1"/>
                </a:solidFill>
              </a:rPr>
              <a:t>r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decrease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mainly</a:t>
            </a:r>
            <a:r>
              <a:rPr lang="es-ES" sz="2000" dirty="0">
                <a:solidFill>
                  <a:schemeClr val="bg1"/>
                </a:solidFill>
              </a:rPr>
              <a:t> at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pericentre</a:t>
            </a:r>
            <a:r>
              <a:rPr lang="es-ES" sz="2000" dirty="0">
                <a:solidFill>
                  <a:schemeClr val="bg1"/>
                </a:solidFill>
              </a:rPr>
              <a:t> (</a:t>
            </a:r>
            <a:r>
              <a:rPr lang="es-ES" sz="2000" dirty="0" err="1">
                <a:solidFill>
                  <a:schemeClr val="bg1"/>
                </a:solidFill>
              </a:rPr>
              <a:t>stronger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tidal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forces</a:t>
            </a:r>
            <a:r>
              <a:rPr lang="es-ES" sz="2000" dirty="0">
                <a:solidFill>
                  <a:schemeClr val="bg1"/>
                </a:solidFill>
              </a:rPr>
              <a:t>)</a:t>
            </a:r>
          </a:p>
          <a:p>
            <a:pPr algn="ctr"/>
            <a:endParaRPr lang="es-ES" sz="800" dirty="0">
              <a:solidFill>
                <a:schemeClr val="bg1"/>
              </a:solidFill>
            </a:endParaRPr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A </a:t>
            </a:r>
            <a:r>
              <a:rPr lang="es-ES" sz="2000" dirty="0" err="1">
                <a:solidFill>
                  <a:schemeClr val="bg1"/>
                </a:solidFill>
              </a:rPr>
              <a:t>stable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tidal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track</a:t>
            </a:r>
            <a:r>
              <a:rPr lang="es-ES" sz="2000" dirty="0">
                <a:solidFill>
                  <a:schemeClr val="bg1"/>
                </a:solidFill>
              </a:rPr>
              <a:t> can be </a:t>
            </a:r>
            <a:r>
              <a:rPr lang="es-ES" sz="2000" dirty="0" err="1">
                <a:solidFill>
                  <a:schemeClr val="bg1"/>
                </a:solidFill>
              </a:rPr>
              <a:t>found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looking</a:t>
            </a:r>
            <a:r>
              <a:rPr lang="es-ES" sz="2000" dirty="0">
                <a:solidFill>
                  <a:schemeClr val="bg1"/>
                </a:solidFill>
              </a:rPr>
              <a:t> at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apocentre</a:t>
            </a:r>
            <a:r>
              <a:rPr lang="es-ES" sz="2000" dirty="0">
                <a:solidFill>
                  <a:schemeClr val="bg1"/>
                </a:solidFill>
              </a:rPr>
              <a:t>, </a:t>
            </a:r>
            <a:r>
              <a:rPr lang="es-ES" sz="2000" dirty="0" err="1">
                <a:solidFill>
                  <a:schemeClr val="bg1"/>
                </a:solidFill>
              </a:rPr>
              <a:t>but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want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to</a:t>
            </a:r>
            <a:r>
              <a:rPr lang="es-ES" sz="2000" dirty="0">
                <a:solidFill>
                  <a:schemeClr val="bg1"/>
                </a:solidFill>
              </a:rPr>
              <a:t> explore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behaviour</a:t>
            </a:r>
            <a:r>
              <a:rPr lang="es-ES" sz="2000" dirty="0">
                <a:solidFill>
                  <a:schemeClr val="bg1"/>
                </a:solidFill>
              </a:rPr>
              <a:t> at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pericentre</a:t>
            </a:r>
            <a:r>
              <a:rPr lang="es-ES" sz="2000" dirty="0">
                <a:solidFill>
                  <a:schemeClr val="bg1"/>
                </a:solidFill>
              </a:rPr>
              <a:t> as </a:t>
            </a:r>
            <a:r>
              <a:rPr lang="es-ES" sz="2000" dirty="0" err="1">
                <a:solidFill>
                  <a:schemeClr val="bg1"/>
                </a:solidFill>
              </a:rPr>
              <a:t>well</a:t>
            </a:r>
            <a:endParaRPr lang="es-ES" sz="2000" baseline="-25000" dirty="0">
              <a:solidFill>
                <a:schemeClr val="bg1"/>
              </a:solidFill>
            </a:endParaRPr>
          </a:p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2000" i="1" dirty="0" err="1">
                <a:solidFill>
                  <a:schemeClr val="bg1"/>
                </a:solidFill>
              </a:rPr>
              <a:t>V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baseline="-25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decreases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less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than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i="1" dirty="0" err="1">
                <a:solidFill>
                  <a:schemeClr val="bg1"/>
                </a:solidFill>
              </a:rPr>
              <a:t>r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baseline="-25000" dirty="0">
                <a:solidFill>
                  <a:schemeClr val="bg1"/>
                </a:solidFill>
              </a:rPr>
              <a:t> </a:t>
            </a:r>
            <a:r>
              <a:rPr lang="es-ES" sz="2000" dirty="0">
                <a:solidFill>
                  <a:schemeClr val="bg1"/>
                </a:solidFill>
              </a:rPr>
              <a:t>; </a:t>
            </a:r>
            <a:r>
              <a:rPr lang="es-ES" sz="2000" i="1" dirty="0" err="1">
                <a:solidFill>
                  <a:schemeClr val="bg1"/>
                </a:solidFill>
              </a:rPr>
              <a:t>r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becomes</a:t>
            </a:r>
            <a:r>
              <a:rPr lang="es-ES" sz="2000" dirty="0">
                <a:solidFill>
                  <a:schemeClr val="bg1"/>
                </a:solidFill>
              </a:rPr>
              <a:t> more </a:t>
            </a:r>
            <a:r>
              <a:rPr lang="es-ES" sz="2000" dirty="0" err="1">
                <a:solidFill>
                  <a:schemeClr val="bg1"/>
                </a:solidFill>
              </a:rPr>
              <a:t>stable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with</a:t>
            </a:r>
            <a:r>
              <a:rPr lang="es-ES" sz="2000" dirty="0">
                <a:solidFill>
                  <a:schemeClr val="bg1"/>
                </a:solidFill>
              </a:rPr>
              <a:t> time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9B099D-075E-29F0-CE62-C60401CD1A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4992" y="1313863"/>
            <a:ext cx="3895903" cy="344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58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Motivation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22</a:t>
            </a:fld>
            <a:endParaRPr lang="es-ES" noProof="0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763A79E2-FFB0-4AAC-88A1-4AAEF7A42854}"/>
              </a:ext>
            </a:extLst>
          </p:cNvPr>
          <p:cNvSpPr txBox="1">
            <a:spLocks/>
          </p:cNvSpPr>
          <p:nvPr/>
        </p:nvSpPr>
        <p:spPr>
          <a:xfrm>
            <a:off x="540850" y="1313692"/>
            <a:ext cx="7463387" cy="48614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>
                <a:solidFill>
                  <a:schemeClr val="bg1"/>
                </a:solidFill>
              </a:rPr>
              <a:t>Standard </a:t>
            </a:r>
            <a:r>
              <a:rPr lang="el-GR" sz="22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Λ</a:t>
            </a:r>
            <a:r>
              <a:rPr lang="es-ES" sz="2400" dirty="0">
                <a:solidFill>
                  <a:schemeClr val="bg1"/>
                </a:solidFill>
              </a:rPr>
              <a:t>CDM </a:t>
            </a:r>
            <a:r>
              <a:rPr lang="es-ES" sz="2400" dirty="0" err="1">
                <a:solidFill>
                  <a:schemeClr val="bg1"/>
                </a:solidFill>
              </a:rPr>
              <a:t>cosmology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bottom</a:t>
            </a:r>
            <a:r>
              <a:rPr lang="es-ES" sz="2400" dirty="0">
                <a:solidFill>
                  <a:schemeClr val="bg1"/>
                </a:solidFill>
              </a:rPr>
              <a:t>-up </a:t>
            </a:r>
            <a:r>
              <a:rPr lang="es-ES" sz="2400" dirty="0" err="1">
                <a:solidFill>
                  <a:schemeClr val="bg1"/>
                </a:solidFill>
              </a:rPr>
              <a:t>structure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formation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scenario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dark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matter</a:t>
            </a:r>
            <a:r>
              <a:rPr lang="es-ES" sz="2400" dirty="0">
                <a:solidFill>
                  <a:schemeClr val="bg1"/>
                </a:solidFill>
              </a:rPr>
              <a:t> (DM) </a:t>
            </a:r>
            <a:r>
              <a:rPr lang="es-ES" sz="2400" dirty="0" err="1">
                <a:solidFill>
                  <a:schemeClr val="bg1"/>
                </a:solidFill>
              </a:rPr>
              <a:t>subhalos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inside</a:t>
            </a:r>
            <a:r>
              <a:rPr lang="es-ES" sz="2400" dirty="0">
                <a:solidFill>
                  <a:schemeClr val="bg1"/>
                </a:solidFill>
              </a:rPr>
              <a:t> DM halos (</a:t>
            </a:r>
            <a:r>
              <a:rPr lang="es-ES" sz="2400" dirty="0" err="1">
                <a:solidFill>
                  <a:schemeClr val="bg1"/>
                </a:solidFill>
              </a:rPr>
              <a:t>e.g</a:t>
            </a:r>
            <a:r>
              <a:rPr lang="es-ES" sz="2400" dirty="0">
                <a:solidFill>
                  <a:schemeClr val="bg1"/>
                </a:solidFill>
              </a:rPr>
              <a:t>., Zavala &amp; Frenk 20) </a:t>
            </a:r>
          </a:p>
          <a:p>
            <a:r>
              <a:rPr lang="es-ES" sz="2400" dirty="0">
                <a:solidFill>
                  <a:schemeClr val="bg1"/>
                </a:solidFill>
              </a:rPr>
              <a:t>Well </a:t>
            </a:r>
            <a:r>
              <a:rPr lang="es-ES" sz="2400" dirty="0" err="1">
                <a:solidFill>
                  <a:schemeClr val="bg1"/>
                </a:solidFill>
              </a:rPr>
              <a:t>motivated</a:t>
            </a:r>
            <a:r>
              <a:rPr lang="es-ES" sz="2400" dirty="0">
                <a:solidFill>
                  <a:schemeClr val="bg1"/>
                </a:solidFill>
              </a:rPr>
              <a:t> DM candidate: WIMP </a:t>
            </a:r>
            <a:r>
              <a:rPr lang="es-E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→ </a:t>
            </a:r>
            <a:r>
              <a:rPr lang="es-ES" sz="2400" dirty="0" err="1">
                <a:solidFill>
                  <a:schemeClr val="bg1"/>
                </a:solidFill>
              </a:rPr>
              <a:t>annihilation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into</a:t>
            </a:r>
            <a:r>
              <a:rPr lang="es-ES" sz="2400" dirty="0">
                <a:solidFill>
                  <a:schemeClr val="bg1"/>
                </a:solidFill>
              </a:rPr>
              <a:t> gamma </a:t>
            </a:r>
            <a:r>
              <a:rPr lang="es-ES" sz="2400" dirty="0" err="1">
                <a:solidFill>
                  <a:schemeClr val="bg1"/>
                </a:solidFill>
              </a:rPr>
              <a:t>rays</a:t>
            </a:r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dirty="0" err="1">
                <a:solidFill>
                  <a:schemeClr val="bg1"/>
                </a:solidFill>
              </a:rPr>
              <a:t>Galactic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subhalos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large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annihilation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fluxes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→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excellent</a:t>
            </a:r>
            <a:r>
              <a:rPr lang="es-ES" sz="2400" dirty="0">
                <a:solidFill>
                  <a:schemeClr val="bg1"/>
                </a:solidFill>
              </a:rPr>
              <a:t> targets </a:t>
            </a:r>
            <a:r>
              <a:rPr lang="es-ES" sz="2400" dirty="0" err="1">
                <a:solidFill>
                  <a:schemeClr val="bg1"/>
                </a:solidFill>
              </a:rPr>
              <a:t>for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searches</a:t>
            </a:r>
            <a:r>
              <a:rPr lang="es-ES" sz="2400" dirty="0">
                <a:solidFill>
                  <a:schemeClr val="bg1"/>
                </a:solidFill>
              </a:rPr>
              <a:t> (</a:t>
            </a:r>
            <a:r>
              <a:rPr lang="es-ES" sz="2400" dirty="0" err="1">
                <a:solidFill>
                  <a:schemeClr val="bg1"/>
                </a:solidFill>
              </a:rPr>
              <a:t>e.g</a:t>
            </a:r>
            <a:r>
              <a:rPr lang="es-ES" sz="2400" dirty="0">
                <a:solidFill>
                  <a:schemeClr val="bg1"/>
                </a:solidFill>
              </a:rPr>
              <a:t>., Coronado-Blázquez+19)</a:t>
            </a:r>
          </a:p>
          <a:p>
            <a:r>
              <a:rPr lang="es-ES" sz="2400" dirty="0">
                <a:solidFill>
                  <a:schemeClr val="bg1"/>
                </a:solidFill>
              </a:rPr>
              <a:t>Open debate: </a:t>
            </a:r>
            <a:r>
              <a:rPr lang="es-ES" sz="2400" dirty="0" err="1">
                <a:solidFill>
                  <a:schemeClr val="bg1"/>
                </a:solidFill>
              </a:rPr>
              <a:t>disruption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or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survival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small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subhalos</a:t>
            </a:r>
            <a:r>
              <a:rPr lang="es-ES" sz="2400" dirty="0">
                <a:solidFill>
                  <a:schemeClr val="bg1"/>
                </a:solidFill>
              </a:rPr>
              <a:t>?</a:t>
            </a:r>
            <a:br>
              <a:rPr lang="es-ES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(van den Bosch+18, van den Bosch &amp; </a:t>
            </a:r>
            <a:r>
              <a:rPr lang="es-ES" sz="2400" dirty="0" err="1">
                <a:solidFill>
                  <a:schemeClr val="bg1"/>
                </a:solidFill>
              </a:rPr>
              <a:t>Ogiya</a:t>
            </a:r>
            <a:r>
              <a:rPr lang="es-ES" sz="2400" dirty="0">
                <a:solidFill>
                  <a:schemeClr val="bg1"/>
                </a:solidFill>
              </a:rPr>
              <a:t> 18)</a:t>
            </a:r>
          </a:p>
          <a:p>
            <a:pPr lvl="1"/>
            <a:r>
              <a:rPr lang="es-ES" sz="2200" dirty="0" err="1">
                <a:solidFill>
                  <a:schemeClr val="bg1"/>
                </a:solidFill>
              </a:rPr>
              <a:t>Numerical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resolution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effects</a:t>
            </a:r>
            <a:endParaRPr lang="es-ES" sz="2200" dirty="0">
              <a:solidFill>
                <a:schemeClr val="bg1"/>
              </a:solidFill>
            </a:endParaRPr>
          </a:p>
          <a:p>
            <a:pPr lvl="1"/>
            <a:r>
              <a:rPr lang="es-ES" sz="2200" dirty="0" err="1">
                <a:solidFill>
                  <a:schemeClr val="bg1"/>
                </a:solidFill>
              </a:rPr>
              <a:t>Tidal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forces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within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the</a:t>
            </a:r>
            <a:r>
              <a:rPr lang="es-ES" sz="2200" dirty="0">
                <a:solidFill>
                  <a:schemeClr val="bg1"/>
                </a:solidFill>
              </a:rPr>
              <a:t> host</a:t>
            </a:r>
            <a:endParaRPr lang="es-ES" sz="2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pic>
        <p:nvPicPr>
          <p:cNvPr id="2" name="Picture 2" descr="Fermi Gamma-ray Space Telescope: Exploring the Extreme Universe">
            <a:extLst>
              <a:ext uri="{FF2B5EF4-FFF2-40B4-BE49-F238E27FC236}">
                <a16:creationId xmlns:a16="http://schemas.microsoft.com/office/drawing/2014/main" id="{E203F522-7C3A-4724-9123-B8697ACA9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958" y="326132"/>
            <a:ext cx="3383977" cy="2733675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AE258B9C-5F8B-4ED4-95FC-7A87F11C78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the via lactea project: high resolution Milky Way dark matter halos">
            <a:extLst>
              <a:ext uri="{FF2B5EF4-FFF2-40B4-BE49-F238E27FC236}">
                <a16:creationId xmlns:a16="http://schemas.microsoft.com/office/drawing/2014/main" id="{0C13D068-07DC-4917-B74B-222EE70F6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Imagen 7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2D9E3FC6-D9CD-4AA5-B152-4142B9530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958" y="3215811"/>
            <a:ext cx="3383977" cy="338397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166F443-28B5-42E8-A891-FBB57559A3A5}"/>
              </a:ext>
            </a:extLst>
          </p:cNvPr>
          <p:cNvSpPr txBox="1"/>
          <p:nvPr/>
        </p:nvSpPr>
        <p:spPr>
          <a:xfrm>
            <a:off x="9492394" y="6133405"/>
            <a:ext cx="1968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VL-II (Diemand+08)</a:t>
            </a:r>
          </a:p>
        </p:txBody>
      </p:sp>
    </p:spTree>
    <p:extLst>
      <p:ext uri="{BB962C8B-B14F-4D97-AF65-F5344CB8AC3E}">
        <p14:creationId xmlns:p14="http://schemas.microsoft.com/office/powerpoint/2010/main" val="239982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>
                <a:latin typeface="+mj-lt"/>
              </a:rPr>
              <a:t>I. </a:t>
            </a:r>
            <a:r>
              <a:rPr lang="es-ES" sz="4400" b="1" dirty="0" err="1">
                <a:latin typeface="+mj-lt"/>
              </a:rPr>
              <a:t>Bound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mass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fraction</a:t>
            </a:r>
            <a:r>
              <a:rPr lang="es-ES" sz="4400" b="1" dirty="0">
                <a:latin typeface="+mj-lt"/>
              </a:rPr>
              <a:t> (</a:t>
            </a:r>
            <a:r>
              <a:rPr lang="es-ES" sz="4400" b="1" i="1" dirty="0" err="1">
                <a:solidFill>
                  <a:schemeClr val="bg1"/>
                </a:solidFill>
              </a:rPr>
              <a:t>f</a:t>
            </a:r>
            <a:r>
              <a:rPr lang="es-ES" sz="4400" b="1" baseline="-25000" dirty="0" err="1">
                <a:solidFill>
                  <a:schemeClr val="bg1"/>
                </a:solidFill>
              </a:rPr>
              <a:t>b</a:t>
            </a:r>
            <a:r>
              <a:rPr lang="es-ES" sz="4400" b="1" dirty="0">
                <a:latin typeface="+mj-lt"/>
              </a:rPr>
              <a:t>)</a:t>
            </a: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2" name="subhalo loses...">
            <a:extLst>
              <a:ext uri="{FF2B5EF4-FFF2-40B4-BE49-F238E27FC236}">
                <a16:creationId xmlns:a16="http://schemas.microsoft.com/office/drawing/2014/main" id="{51154724-A3B6-4C34-BC4E-592A8281C705}"/>
              </a:ext>
            </a:extLst>
          </p:cNvPr>
          <p:cNvSpPr txBox="1"/>
          <p:nvPr/>
        </p:nvSpPr>
        <p:spPr>
          <a:xfrm>
            <a:off x="9165913" y="2752698"/>
            <a:ext cx="26787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solidFill>
                  <a:schemeClr val="bg1"/>
                </a:solidFill>
              </a:rPr>
              <a:t>Subhalos</a:t>
            </a:r>
            <a:r>
              <a:rPr lang="es-ES" sz="2000" dirty="0">
                <a:solidFill>
                  <a:schemeClr val="bg1"/>
                </a:solidFill>
              </a:rPr>
              <a:t> in </a:t>
            </a:r>
            <a:r>
              <a:rPr lang="es-ES" sz="2000" dirty="0" err="1">
                <a:solidFill>
                  <a:srgbClr val="00B0F0"/>
                </a:solidFill>
              </a:rPr>
              <a:t>parallel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orbits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with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respect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to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Galactic</a:t>
            </a:r>
            <a:r>
              <a:rPr lang="es-ES" sz="2000" dirty="0">
                <a:solidFill>
                  <a:schemeClr val="bg1"/>
                </a:solidFill>
              </a:rPr>
              <a:t> plane lose more </a:t>
            </a:r>
            <a:r>
              <a:rPr lang="es-ES" sz="2000" dirty="0" err="1">
                <a:solidFill>
                  <a:schemeClr val="bg1"/>
                </a:solidFill>
              </a:rPr>
              <a:t>mass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than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those</a:t>
            </a:r>
            <a:r>
              <a:rPr lang="es-ES" sz="2000" dirty="0">
                <a:solidFill>
                  <a:schemeClr val="bg1"/>
                </a:solidFill>
              </a:rPr>
              <a:t> in </a:t>
            </a:r>
            <a:r>
              <a:rPr lang="es-ES" sz="2000" dirty="0">
                <a:solidFill>
                  <a:srgbClr val="CFA173"/>
                </a:solidFill>
              </a:rPr>
              <a:t>perpendicular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orbits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23</a:t>
            </a:fld>
            <a:endParaRPr lang="es-ES" noProof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78B7B85-D8C8-3D84-6A71-283A5BDF4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036" y="1032306"/>
            <a:ext cx="5999513" cy="4513987"/>
          </a:xfrm>
          <a:prstGeom prst="rect">
            <a:avLst/>
          </a:prstGeom>
        </p:spPr>
      </p:pic>
      <p:cxnSp>
        <p:nvCxnSpPr>
          <p:cNvPr id="16" name="Conector: curvado 15" hidden="1">
            <a:extLst>
              <a:ext uri="{FF2B5EF4-FFF2-40B4-BE49-F238E27FC236}">
                <a16:creationId xmlns:a16="http://schemas.microsoft.com/office/drawing/2014/main" id="{76215A7B-CA9C-ADBE-E692-47E3A200C5B3}"/>
              </a:ext>
            </a:extLst>
          </p:cNvPr>
          <p:cNvCxnSpPr>
            <a:cxnSpLocks/>
          </p:cNvCxnSpPr>
          <p:nvPr/>
        </p:nvCxnSpPr>
        <p:spPr>
          <a:xfrm rot="5400000">
            <a:off x="8803534" y="2653849"/>
            <a:ext cx="1882364" cy="1828914"/>
          </a:xfrm>
          <a:prstGeom prst="curvedConnector3">
            <a:avLst>
              <a:gd name="adj1" fmla="val -16166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orma libre: forma 36" hidden="1">
            <a:extLst>
              <a:ext uri="{FF2B5EF4-FFF2-40B4-BE49-F238E27FC236}">
                <a16:creationId xmlns:a16="http://schemas.microsoft.com/office/drawing/2014/main" id="{A47F2ACB-AE3C-A61D-2527-7A105D8C41DF}"/>
              </a:ext>
            </a:extLst>
          </p:cNvPr>
          <p:cNvSpPr/>
          <p:nvPr/>
        </p:nvSpPr>
        <p:spPr>
          <a:xfrm>
            <a:off x="8849810" y="3752193"/>
            <a:ext cx="1508135" cy="1050566"/>
          </a:xfrm>
          <a:custGeom>
            <a:avLst/>
            <a:gdLst>
              <a:gd name="connsiteX0" fmla="*/ 1371600 w 1371600"/>
              <a:gd name="connsiteY0" fmla="*/ 646386 h 1050566"/>
              <a:gd name="connsiteX1" fmla="*/ 1198179 w 1371600"/>
              <a:gd name="connsiteY1" fmla="*/ 993228 h 1050566"/>
              <a:gd name="connsiteX2" fmla="*/ 662152 w 1371600"/>
              <a:gd name="connsiteY2" fmla="*/ 945931 h 1050566"/>
              <a:gd name="connsiteX3" fmla="*/ 0 w 1371600"/>
              <a:gd name="connsiteY3" fmla="*/ 0 h 1050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050566">
                <a:moveTo>
                  <a:pt x="1371600" y="646386"/>
                </a:moveTo>
                <a:cubicBezTo>
                  <a:pt x="1344010" y="794845"/>
                  <a:pt x="1316420" y="943304"/>
                  <a:pt x="1198179" y="993228"/>
                </a:cubicBezTo>
                <a:cubicBezTo>
                  <a:pt x="1079938" y="1043152"/>
                  <a:pt x="861848" y="1111469"/>
                  <a:pt x="662152" y="945931"/>
                </a:cubicBezTo>
                <a:cubicBezTo>
                  <a:pt x="462456" y="780393"/>
                  <a:pt x="126124" y="165538"/>
                  <a:pt x="0" y="0"/>
                </a:cubicBezTo>
              </a:path>
            </a:pathLst>
          </a:custGeom>
          <a:ln>
            <a:solidFill>
              <a:schemeClr val="accent5">
                <a:lumMod val="25000"/>
                <a:lumOff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274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>
                <a:latin typeface="+mj-lt"/>
              </a:rPr>
              <a:t>I. </a:t>
            </a:r>
            <a:r>
              <a:rPr lang="es-ES" sz="4400" b="1" dirty="0" err="1">
                <a:latin typeface="+mj-lt"/>
              </a:rPr>
              <a:t>Bound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mass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fraction</a:t>
            </a:r>
            <a:r>
              <a:rPr lang="es-ES" sz="4400" b="1" dirty="0">
                <a:latin typeface="+mj-lt"/>
              </a:rPr>
              <a:t> (</a:t>
            </a:r>
            <a:r>
              <a:rPr lang="es-ES" sz="4400" b="1" i="1" dirty="0" err="1">
                <a:solidFill>
                  <a:schemeClr val="bg1"/>
                </a:solidFill>
              </a:rPr>
              <a:t>f</a:t>
            </a:r>
            <a:r>
              <a:rPr lang="es-ES" sz="4400" b="1" baseline="-25000" dirty="0" err="1">
                <a:solidFill>
                  <a:schemeClr val="bg1"/>
                </a:solidFill>
              </a:rPr>
              <a:t>b</a:t>
            </a:r>
            <a:r>
              <a:rPr lang="es-ES" sz="4400" b="1" dirty="0">
                <a:latin typeface="+mj-lt"/>
              </a:rPr>
              <a:t>)</a:t>
            </a: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2" name="subhalo loses...">
            <a:extLst>
              <a:ext uri="{FF2B5EF4-FFF2-40B4-BE49-F238E27FC236}">
                <a16:creationId xmlns:a16="http://schemas.microsoft.com/office/drawing/2014/main" id="{51154724-A3B6-4C34-BC4E-592A8281C705}"/>
              </a:ext>
            </a:extLst>
          </p:cNvPr>
          <p:cNvSpPr txBox="1"/>
          <p:nvPr/>
        </p:nvSpPr>
        <p:spPr>
          <a:xfrm>
            <a:off x="9165913" y="2752698"/>
            <a:ext cx="2678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solidFill>
                  <a:schemeClr val="bg1"/>
                </a:solidFill>
              </a:rPr>
              <a:t>Same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mass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loss</a:t>
            </a:r>
            <a:endParaRPr lang="es-ES" sz="2000" dirty="0">
              <a:solidFill>
                <a:schemeClr val="bg1"/>
              </a:solidFill>
            </a:endParaRPr>
          </a:p>
          <a:p>
            <a:r>
              <a:rPr lang="es-ES" sz="2000" dirty="0" err="1">
                <a:solidFill>
                  <a:schemeClr val="bg1"/>
                </a:solidFill>
              </a:rPr>
              <a:t>for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subhalo</a:t>
            </a:r>
            <a:endParaRPr lang="es-ES" sz="2000" dirty="0">
              <a:solidFill>
                <a:schemeClr val="bg1"/>
              </a:solidFill>
            </a:endParaRPr>
          </a:p>
          <a:p>
            <a:r>
              <a:rPr lang="es-ES" sz="2000" dirty="0" err="1">
                <a:solidFill>
                  <a:schemeClr val="bg1"/>
                </a:solidFill>
              </a:rPr>
              <a:t>masses</a:t>
            </a:r>
            <a:r>
              <a:rPr lang="es-ES" sz="2000" dirty="0">
                <a:solidFill>
                  <a:schemeClr val="bg1"/>
                </a:solidFill>
              </a:rPr>
              <a:t> ≤ 10</a:t>
            </a:r>
            <a:r>
              <a:rPr lang="es-ES" sz="2000" baseline="30000" dirty="0">
                <a:solidFill>
                  <a:schemeClr val="bg1"/>
                </a:solidFill>
              </a:rPr>
              <a:t>7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M</a:t>
            </a:r>
            <a:r>
              <a:rPr lang="es-ES" sz="2000" baseline="-25000" dirty="0" err="1">
                <a:solidFill>
                  <a:schemeClr val="bg1"/>
                </a:solidFill>
              </a:rPr>
              <a:t>sun</a:t>
            </a:r>
            <a:endParaRPr lang="es-ES" sz="2000" baseline="-25000" dirty="0">
              <a:solidFill>
                <a:schemeClr val="bg1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24</a:t>
            </a:fld>
            <a:endParaRPr lang="es-ES" noProof="0"/>
          </a:p>
        </p:txBody>
      </p:sp>
      <p:cxnSp>
        <p:nvCxnSpPr>
          <p:cNvPr id="16" name="Conector: curvado 15" hidden="1">
            <a:extLst>
              <a:ext uri="{FF2B5EF4-FFF2-40B4-BE49-F238E27FC236}">
                <a16:creationId xmlns:a16="http://schemas.microsoft.com/office/drawing/2014/main" id="{76215A7B-CA9C-ADBE-E692-47E3A200C5B3}"/>
              </a:ext>
            </a:extLst>
          </p:cNvPr>
          <p:cNvCxnSpPr>
            <a:cxnSpLocks/>
          </p:cNvCxnSpPr>
          <p:nvPr/>
        </p:nvCxnSpPr>
        <p:spPr>
          <a:xfrm rot="5400000">
            <a:off x="8803534" y="2653849"/>
            <a:ext cx="1882364" cy="1828914"/>
          </a:xfrm>
          <a:prstGeom prst="curvedConnector3">
            <a:avLst>
              <a:gd name="adj1" fmla="val -16166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orma libre: forma 36" hidden="1">
            <a:extLst>
              <a:ext uri="{FF2B5EF4-FFF2-40B4-BE49-F238E27FC236}">
                <a16:creationId xmlns:a16="http://schemas.microsoft.com/office/drawing/2014/main" id="{A47F2ACB-AE3C-A61D-2527-7A105D8C41DF}"/>
              </a:ext>
            </a:extLst>
          </p:cNvPr>
          <p:cNvSpPr/>
          <p:nvPr/>
        </p:nvSpPr>
        <p:spPr>
          <a:xfrm>
            <a:off x="8849810" y="3752193"/>
            <a:ext cx="1508135" cy="1050566"/>
          </a:xfrm>
          <a:custGeom>
            <a:avLst/>
            <a:gdLst>
              <a:gd name="connsiteX0" fmla="*/ 1371600 w 1371600"/>
              <a:gd name="connsiteY0" fmla="*/ 646386 h 1050566"/>
              <a:gd name="connsiteX1" fmla="*/ 1198179 w 1371600"/>
              <a:gd name="connsiteY1" fmla="*/ 993228 h 1050566"/>
              <a:gd name="connsiteX2" fmla="*/ 662152 w 1371600"/>
              <a:gd name="connsiteY2" fmla="*/ 945931 h 1050566"/>
              <a:gd name="connsiteX3" fmla="*/ 0 w 1371600"/>
              <a:gd name="connsiteY3" fmla="*/ 0 h 1050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050566">
                <a:moveTo>
                  <a:pt x="1371600" y="646386"/>
                </a:moveTo>
                <a:cubicBezTo>
                  <a:pt x="1344010" y="794845"/>
                  <a:pt x="1316420" y="943304"/>
                  <a:pt x="1198179" y="993228"/>
                </a:cubicBezTo>
                <a:cubicBezTo>
                  <a:pt x="1079938" y="1043152"/>
                  <a:pt x="861848" y="1111469"/>
                  <a:pt x="662152" y="945931"/>
                </a:cubicBezTo>
                <a:cubicBezTo>
                  <a:pt x="462456" y="780393"/>
                  <a:pt x="126124" y="165538"/>
                  <a:pt x="0" y="0"/>
                </a:cubicBezTo>
              </a:path>
            </a:pathLst>
          </a:custGeom>
          <a:ln>
            <a:solidFill>
              <a:schemeClr val="accent5">
                <a:lumMod val="25000"/>
                <a:lumOff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CD8C808-CAF3-CE0F-0225-22601B391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036" y="1032307"/>
            <a:ext cx="6007877" cy="450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31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>
                <a:latin typeface="+mj-lt"/>
              </a:rPr>
              <a:t>II. WIMP </a:t>
            </a:r>
            <a:r>
              <a:rPr lang="es-ES" sz="4400" b="1" dirty="0" err="1">
                <a:latin typeface="+mj-lt"/>
              </a:rPr>
              <a:t>annihilation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luminosity</a:t>
            </a:r>
            <a:r>
              <a:rPr lang="es-ES" sz="4400" b="1" dirty="0">
                <a:latin typeface="+mj-lt"/>
              </a:rPr>
              <a:t> (</a:t>
            </a:r>
            <a:r>
              <a:rPr lang="es-ES" sz="4400" b="1" i="1" dirty="0">
                <a:latin typeface="+mj-lt"/>
              </a:rPr>
              <a:t>L</a:t>
            </a:r>
            <a:r>
              <a:rPr lang="es-ES" sz="4400" b="1" dirty="0">
                <a:latin typeface="+mj-lt"/>
              </a:rPr>
              <a:t>)</a:t>
            </a: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25</a:t>
            </a:fld>
            <a:endParaRPr lang="es-ES" noProof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33D9314-CA45-40E0-877E-023791951700}"/>
              </a:ext>
            </a:extLst>
          </p:cNvPr>
          <p:cNvSpPr txBox="1"/>
          <p:nvPr/>
        </p:nvSpPr>
        <p:spPr>
          <a:xfrm>
            <a:off x="1821478" y="5422730"/>
            <a:ext cx="8152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solidFill>
                  <a:schemeClr val="bg1"/>
                </a:solidFill>
              </a:rPr>
              <a:t>Concentration</a:t>
            </a:r>
            <a:r>
              <a:rPr lang="es-ES" sz="2000" dirty="0">
                <a:solidFill>
                  <a:schemeClr val="bg1"/>
                </a:solidFill>
              </a:rPr>
              <a:t> is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driving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parameter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when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baryons</a:t>
            </a:r>
            <a:r>
              <a:rPr lang="es-ES" sz="2000" dirty="0">
                <a:solidFill>
                  <a:schemeClr val="bg1"/>
                </a:solidFill>
              </a:rPr>
              <a:t> are not </a:t>
            </a:r>
            <a:r>
              <a:rPr lang="es-ES" sz="2000" dirty="0" err="1">
                <a:solidFill>
                  <a:schemeClr val="bg1"/>
                </a:solidFill>
              </a:rPr>
              <a:t>included</a:t>
            </a:r>
            <a:endParaRPr lang="es-ES" sz="2000" dirty="0">
              <a:solidFill>
                <a:schemeClr val="bg1"/>
              </a:solidFill>
            </a:endParaRPr>
          </a:p>
          <a:p>
            <a:pPr algn="ctr"/>
            <a:endParaRPr lang="es-ES" sz="800" dirty="0">
              <a:solidFill>
                <a:schemeClr val="bg1"/>
              </a:solidFill>
            </a:endParaRPr>
          </a:p>
          <a:p>
            <a:pPr algn="ctr"/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relevance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of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circularity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increases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when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one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adds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baryons</a:t>
            </a:r>
            <a:endParaRPr lang="es-ES" sz="2000" baseline="-25000" dirty="0">
              <a:solidFill>
                <a:schemeClr val="bg1"/>
              </a:solidFill>
            </a:endParaRPr>
          </a:p>
        </p:txBody>
      </p:sp>
      <p:pic>
        <p:nvPicPr>
          <p:cNvPr id="3" name="Imagen 2" descr="Gráfico, Histograma&#10;&#10;Descripción generada automáticamente" hidden="1">
            <a:extLst>
              <a:ext uri="{FF2B5EF4-FFF2-40B4-BE49-F238E27FC236}">
                <a16:creationId xmlns:a16="http://schemas.microsoft.com/office/drawing/2014/main" id="{3ED0E24C-C7E9-44E3-B9BC-75523CC8B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40" y="1033424"/>
            <a:ext cx="5360198" cy="4225958"/>
          </a:xfrm>
          <a:prstGeom prst="rect">
            <a:avLst/>
          </a:prstGeom>
        </p:spPr>
      </p:pic>
      <p:pic>
        <p:nvPicPr>
          <p:cNvPr id="6146" name="Picture 2" hidden="1">
            <a:extLst>
              <a:ext uri="{FF2B5EF4-FFF2-40B4-BE49-F238E27FC236}">
                <a16:creationId xmlns:a16="http://schemas.microsoft.com/office/drawing/2014/main" id="{386A616F-2A88-49BD-98A5-6B483149D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525" y="1033424"/>
            <a:ext cx="5360198" cy="422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hidden="1">
            <a:extLst>
              <a:ext uri="{FF2B5EF4-FFF2-40B4-BE49-F238E27FC236}">
                <a16:creationId xmlns:a16="http://schemas.microsoft.com/office/drawing/2014/main" id="{E77C7E7E-5F47-48B5-9056-97CDDFBA7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795" y="1033424"/>
            <a:ext cx="5387205" cy="424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6CA4BBF-ED92-4EAE-82BC-E9FFC51C6062}"/>
              </a:ext>
            </a:extLst>
          </p:cNvPr>
          <p:cNvSpPr txBox="1"/>
          <p:nvPr/>
        </p:nvSpPr>
        <p:spPr>
          <a:xfrm>
            <a:off x="1815255" y="5425839"/>
            <a:ext cx="8152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solidFill>
                  <a:schemeClr val="bg1"/>
                </a:solidFill>
              </a:rPr>
              <a:t>Subhalos</a:t>
            </a:r>
            <a:r>
              <a:rPr lang="es-ES" sz="2000" dirty="0">
                <a:solidFill>
                  <a:schemeClr val="bg1"/>
                </a:solidFill>
              </a:rPr>
              <a:t> in </a:t>
            </a:r>
            <a:r>
              <a:rPr lang="es-ES" sz="2000" dirty="0" err="1">
                <a:solidFill>
                  <a:schemeClr val="bg1"/>
                </a:solidFill>
              </a:rPr>
              <a:t>eccentric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orbits</a:t>
            </a:r>
            <a:r>
              <a:rPr lang="es-ES" sz="2000" dirty="0">
                <a:solidFill>
                  <a:schemeClr val="bg1"/>
                </a:solidFill>
              </a:rPr>
              <a:t> are </a:t>
            </a:r>
            <a:r>
              <a:rPr lang="es-ES" sz="2000" dirty="0" err="1">
                <a:solidFill>
                  <a:schemeClr val="bg1"/>
                </a:solidFill>
              </a:rPr>
              <a:t>affected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by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baryons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even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if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their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concentration</a:t>
            </a:r>
            <a:r>
              <a:rPr lang="es-ES" sz="2000" dirty="0">
                <a:solidFill>
                  <a:schemeClr val="bg1"/>
                </a:solidFill>
              </a:rPr>
              <a:t> is </a:t>
            </a:r>
            <a:r>
              <a:rPr lang="es-ES" sz="2000" dirty="0" err="1">
                <a:solidFill>
                  <a:schemeClr val="bg1"/>
                </a:solidFill>
              </a:rPr>
              <a:t>high</a:t>
            </a:r>
            <a:endParaRPr lang="es-ES" sz="2000" baseline="-250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A8E2806-4803-A3AE-9AA8-330505F39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940" y="1033425"/>
            <a:ext cx="5360198" cy="422595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3A5449D-99E3-BBD1-1237-9651518471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4525" y="1033424"/>
            <a:ext cx="5360198" cy="422595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D70C66-2643-D616-9BA6-D27CA3078F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1908" y="999606"/>
            <a:ext cx="5506272" cy="431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6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5F5A45B-396F-AD73-48FA-D4F752E8A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F7947AC3-7A24-B40A-55C9-6B8247EA1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i="1" dirty="0" err="1">
                <a:solidFill>
                  <a:schemeClr val="bg1"/>
                </a:solidFill>
              </a:rPr>
              <a:t>f</a:t>
            </a:r>
            <a:r>
              <a:rPr lang="es-ES" sz="4400" b="1" baseline="-25000" dirty="0" err="1">
                <a:solidFill>
                  <a:schemeClr val="bg1"/>
                </a:solidFill>
              </a:rPr>
              <a:t>b</a:t>
            </a:r>
            <a:r>
              <a:rPr lang="es-ES" sz="4400" b="1" dirty="0" err="1">
                <a:latin typeface="+mj-lt"/>
              </a:rPr>
              <a:t>-pericentre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2" name="subhalo loses...">
            <a:extLst>
              <a:ext uri="{FF2B5EF4-FFF2-40B4-BE49-F238E27FC236}">
                <a16:creationId xmlns:a16="http://schemas.microsoft.com/office/drawing/2014/main" id="{92631BF4-5270-5F42-8657-E84AD1160D03}"/>
              </a:ext>
            </a:extLst>
          </p:cNvPr>
          <p:cNvSpPr txBox="1"/>
          <p:nvPr/>
        </p:nvSpPr>
        <p:spPr>
          <a:xfrm>
            <a:off x="7708029" y="1761322"/>
            <a:ext cx="39071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</a:rPr>
              <a:t>We </a:t>
            </a:r>
            <a:r>
              <a:rPr lang="es-ES" sz="2000" dirty="0" err="1">
                <a:solidFill>
                  <a:schemeClr val="bg1"/>
                </a:solidFill>
              </a:rPr>
              <a:t>find</a:t>
            </a:r>
            <a:r>
              <a:rPr lang="es-ES" sz="2000" dirty="0">
                <a:solidFill>
                  <a:schemeClr val="bg1"/>
                </a:solidFill>
              </a:rPr>
              <a:t> a </a:t>
            </a:r>
            <a:r>
              <a:rPr lang="es-ES" sz="2000" dirty="0" err="1">
                <a:solidFill>
                  <a:schemeClr val="bg1"/>
                </a:solidFill>
              </a:rPr>
              <a:t>power-law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behaviour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of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i="1" dirty="0" err="1">
                <a:solidFill>
                  <a:schemeClr val="bg1"/>
                </a:solidFill>
              </a:rPr>
              <a:t>f</a:t>
            </a:r>
            <a:r>
              <a:rPr lang="es-ES" sz="2000" baseline="-25000" dirty="0" err="1">
                <a:solidFill>
                  <a:schemeClr val="bg1"/>
                </a:solidFill>
              </a:rPr>
              <a:t>b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against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pericenter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of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orbit</a:t>
            </a:r>
            <a:r>
              <a:rPr lang="es-ES" sz="2000" dirty="0">
                <a:solidFill>
                  <a:schemeClr val="bg1"/>
                </a:solidFill>
              </a:rPr>
              <a:t> (</a:t>
            </a:r>
            <a:r>
              <a:rPr lang="es-ES" sz="2000" dirty="0" err="1">
                <a:solidFill>
                  <a:schemeClr val="bg1"/>
                </a:solidFill>
              </a:rPr>
              <a:t>with</a:t>
            </a:r>
            <a:r>
              <a:rPr lang="es-ES" sz="2000" dirty="0">
                <a:solidFill>
                  <a:schemeClr val="bg1"/>
                </a:solidFill>
              </a:rPr>
              <a:t> some </a:t>
            </a:r>
            <a:r>
              <a:rPr lang="es-ES" sz="2000" dirty="0" err="1">
                <a:solidFill>
                  <a:schemeClr val="bg1"/>
                </a:solidFill>
              </a:rPr>
              <a:t>scatter</a:t>
            </a:r>
            <a:r>
              <a:rPr lang="es-ES" sz="2000" dirty="0">
                <a:solidFill>
                  <a:schemeClr val="bg1"/>
                </a:solidFill>
              </a:rPr>
              <a:t>)</a:t>
            </a:r>
          </a:p>
          <a:p>
            <a:endParaRPr lang="es-ES" sz="2000" dirty="0">
              <a:solidFill>
                <a:schemeClr val="bg1"/>
              </a:solidFill>
            </a:endParaRPr>
          </a:p>
          <a:p>
            <a:r>
              <a:rPr lang="es-ES" sz="2000" dirty="0">
                <a:solidFill>
                  <a:schemeClr val="bg1"/>
                </a:solidFill>
              </a:rPr>
              <a:t>(8)</a:t>
            </a:r>
            <a:r>
              <a:rPr lang="es-ES" sz="2000" i="1" dirty="0">
                <a:solidFill>
                  <a:schemeClr val="bg1"/>
                </a:solidFill>
              </a:rPr>
              <a:t>   </a:t>
            </a:r>
            <a:r>
              <a:rPr lang="es-ES" sz="2000" i="1" dirty="0" err="1">
                <a:solidFill>
                  <a:schemeClr val="bg1"/>
                </a:solidFill>
              </a:rPr>
              <a:t>f</a:t>
            </a:r>
            <a:r>
              <a:rPr lang="es-ES" sz="2000" baseline="-25000" dirty="0" err="1">
                <a:solidFill>
                  <a:schemeClr val="bg1"/>
                </a:solidFill>
              </a:rPr>
              <a:t>b</a:t>
            </a:r>
            <a:r>
              <a:rPr lang="es-ES" sz="2000" dirty="0">
                <a:solidFill>
                  <a:schemeClr val="bg1"/>
                </a:solidFill>
              </a:rPr>
              <a:t> = </a:t>
            </a:r>
            <a:r>
              <a:rPr lang="es-ES" sz="2000" i="1" dirty="0">
                <a:solidFill>
                  <a:schemeClr val="bg1"/>
                </a:solidFill>
              </a:rPr>
              <a:t>e </a:t>
            </a:r>
            <a:r>
              <a:rPr lang="es-ES" sz="2000" i="1" dirty="0" err="1">
                <a:solidFill>
                  <a:schemeClr val="bg1"/>
                </a:solidFill>
              </a:rPr>
              <a:t>x</a:t>
            </a:r>
            <a:r>
              <a:rPr lang="es-ES" sz="2000" i="1" baseline="30000" dirty="0" err="1">
                <a:solidFill>
                  <a:schemeClr val="bg1"/>
                </a:solidFill>
              </a:rPr>
              <a:t>m</a:t>
            </a:r>
            <a:endParaRPr lang="es-ES" sz="2000" i="1" dirty="0">
              <a:solidFill>
                <a:schemeClr val="bg1"/>
              </a:solidFill>
            </a:endParaRPr>
          </a:p>
          <a:p>
            <a:r>
              <a:rPr lang="es-ES" sz="2000" dirty="0">
                <a:solidFill>
                  <a:schemeClr val="bg1"/>
                </a:solidFill>
              </a:rPr>
              <a:t>                            </a:t>
            </a:r>
            <a:r>
              <a:rPr lang="es-ES" sz="2000" i="1" dirty="0">
                <a:solidFill>
                  <a:schemeClr val="bg1"/>
                </a:solidFill>
              </a:rPr>
              <a:t>m</a:t>
            </a:r>
            <a:r>
              <a:rPr lang="es-ES" sz="2000" dirty="0">
                <a:solidFill>
                  <a:schemeClr val="bg1"/>
                </a:solidFill>
              </a:rPr>
              <a:t>                log</a:t>
            </a:r>
            <a:r>
              <a:rPr lang="es-ES" sz="2000" baseline="-25000" dirty="0">
                <a:solidFill>
                  <a:schemeClr val="bg1"/>
                </a:solidFill>
              </a:rPr>
              <a:t>10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i="1" dirty="0">
                <a:solidFill>
                  <a:schemeClr val="bg1"/>
                </a:solidFill>
              </a:rPr>
              <a:t>e</a:t>
            </a:r>
          </a:p>
          <a:p>
            <a:r>
              <a:rPr lang="es-ES" sz="1600" dirty="0">
                <a:solidFill>
                  <a:schemeClr val="bg1"/>
                </a:solidFill>
              </a:rPr>
              <a:t>no-</a:t>
            </a:r>
            <a:r>
              <a:rPr lang="es-ES" sz="1600" dirty="0" err="1">
                <a:solidFill>
                  <a:schemeClr val="bg1"/>
                </a:solidFill>
              </a:rPr>
              <a:t>baryons</a:t>
            </a:r>
            <a:r>
              <a:rPr lang="es-ES" sz="2000" dirty="0">
                <a:solidFill>
                  <a:schemeClr val="bg1"/>
                </a:solidFill>
              </a:rPr>
              <a:t>   1.07 ± 0.08    0.25 ± 0.10</a:t>
            </a:r>
          </a:p>
          <a:p>
            <a:r>
              <a:rPr lang="es-ES" dirty="0">
                <a:solidFill>
                  <a:schemeClr val="bg1"/>
                </a:solidFill>
              </a:rPr>
              <a:t>  </a:t>
            </a:r>
            <a:r>
              <a:rPr lang="es-ES" dirty="0" err="1">
                <a:solidFill>
                  <a:schemeClr val="bg1"/>
                </a:solidFill>
              </a:rPr>
              <a:t>baryons</a:t>
            </a:r>
            <a:r>
              <a:rPr lang="es-ES" sz="2000" dirty="0">
                <a:solidFill>
                  <a:schemeClr val="bg1"/>
                </a:solidFill>
              </a:rPr>
              <a:t>    </a:t>
            </a:r>
            <a:r>
              <a:rPr lang="es-ES" sz="1050" dirty="0">
                <a:solidFill>
                  <a:schemeClr val="bg1"/>
                </a:solidFill>
              </a:rPr>
              <a:t> </a:t>
            </a:r>
            <a:r>
              <a:rPr lang="es-ES" sz="2000" dirty="0">
                <a:solidFill>
                  <a:schemeClr val="bg1"/>
                </a:solidFill>
              </a:rPr>
              <a:t>1.77 ± 0.16    0.58 ± 0.17   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D901125-0EF5-CCC5-B007-CE7BFC470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26</a:t>
            </a:fld>
            <a:endParaRPr lang="es-ES" noProof="0"/>
          </a:p>
        </p:txBody>
      </p:sp>
      <p:pic>
        <p:nvPicPr>
          <p:cNvPr id="3076" name="Picture 4" hidden="1">
            <a:extLst>
              <a:ext uri="{FF2B5EF4-FFF2-40B4-BE49-F238E27FC236}">
                <a16:creationId xmlns:a16="http://schemas.microsoft.com/office/drawing/2014/main" id="{80BC50C6-461E-135A-00EE-696CE2475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294" y="1020085"/>
            <a:ext cx="5849231" cy="45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hidden="1">
            <a:extLst>
              <a:ext uri="{FF2B5EF4-FFF2-40B4-BE49-F238E27FC236}">
                <a16:creationId xmlns:a16="http://schemas.microsoft.com/office/drawing/2014/main" id="{73D03E06-C918-3CC2-CC81-460F54586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594" y="1020084"/>
            <a:ext cx="5849231" cy="456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hidden="1">
            <a:extLst>
              <a:ext uri="{FF2B5EF4-FFF2-40B4-BE49-F238E27FC236}">
                <a16:creationId xmlns:a16="http://schemas.microsoft.com/office/drawing/2014/main" id="{AD39E949-8AD2-02BE-1B7D-1D91AAFDA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594" y="1020083"/>
            <a:ext cx="5849231" cy="456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EA021D-0550-B7C1-3AF1-A5E391C89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923" y="1020082"/>
            <a:ext cx="5849230" cy="456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835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Tidal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fields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27</a:t>
            </a:fld>
            <a:endParaRPr lang="es-ES" noProof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33D9314-CA45-40E0-877E-023791951700}"/>
              </a:ext>
            </a:extLst>
          </p:cNvPr>
          <p:cNvSpPr txBox="1"/>
          <p:nvPr/>
        </p:nvSpPr>
        <p:spPr>
          <a:xfrm>
            <a:off x="1032313" y="5580390"/>
            <a:ext cx="9877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              </a:t>
            </a:r>
            <a:r>
              <a:rPr lang="es-ES" sz="2000" dirty="0" err="1">
                <a:solidFill>
                  <a:schemeClr val="bg1"/>
                </a:solidFill>
              </a:rPr>
              <a:t>left</a:t>
            </a:r>
            <a:r>
              <a:rPr lang="es-ES" sz="2000" dirty="0">
                <a:solidFill>
                  <a:schemeClr val="bg1"/>
                </a:solidFill>
              </a:rPr>
              <a:t>: no </a:t>
            </a:r>
            <a:r>
              <a:rPr lang="es-ES" sz="2000" dirty="0" err="1">
                <a:solidFill>
                  <a:schemeClr val="bg1"/>
                </a:solidFill>
              </a:rPr>
              <a:t>tidal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field</a:t>
            </a:r>
            <a:r>
              <a:rPr lang="es-ES" sz="2000" dirty="0">
                <a:solidFill>
                  <a:schemeClr val="bg1"/>
                </a:solidFill>
              </a:rPr>
              <a:t>                          </a:t>
            </a:r>
            <a:r>
              <a:rPr lang="es-ES" sz="2000" dirty="0" err="1">
                <a:solidFill>
                  <a:schemeClr val="bg1"/>
                </a:solidFill>
              </a:rPr>
              <a:t>middle</a:t>
            </a:r>
            <a:r>
              <a:rPr lang="es-ES" sz="2000" dirty="0">
                <a:solidFill>
                  <a:schemeClr val="bg1"/>
                </a:solidFill>
              </a:rPr>
              <a:t>: trace-free                 </a:t>
            </a:r>
            <a:r>
              <a:rPr lang="es-ES" sz="2000" dirty="0" err="1">
                <a:solidFill>
                  <a:schemeClr val="bg1"/>
                </a:solidFill>
              </a:rPr>
              <a:t>right</a:t>
            </a:r>
            <a:r>
              <a:rPr lang="es-ES" sz="2000" dirty="0">
                <a:solidFill>
                  <a:schemeClr val="bg1"/>
                </a:solidFill>
              </a:rPr>
              <a:t>: </a:t>
            </a:r>
            <a:r>
              <a:rPr lang="es-ES" sz="2000" dirty="0" err="1">
                <a:solidFill>
                  <a:schemeClr val="bg1"/>
                </a:solidFill>
              </a:rPr>
              <a:t>spherically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symmetric</a:t>
            </a:r>
            <a:endParaRPr lang="es-ES" sz="2000" dirty="0">
              <a:solidFill>
                <a:schemeClr val="bg1"/>
              </a:solidFill>
            </a:endParaRPr>
          </a:p>
          <a:p>
            <a:pPr algn="ctr"/>
            <a:r>
              <a:rPr lang="es-ES" sz="8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sz="2000" dirty="0" err="1">
                <a:solidFill>
                  <a:schemeClr val="bg1"/>
                </a:solidFill>
              </a:rPr>
              <a:t>From</a:t>
            </a:r>
            <a:r>
              <a:rPr lang="es-ES" sz="2000" dirty="0">
                <a:solidFill>
                  <a:schemeClr val="bg1"/>
                </a:solidFill>
              </a:rPr>
              <a:t> Stücker+22, arXiv:2207.00604</a:t>
            </a:r>
            <a:endParaRPr lang="es-ES" sz="2000" baseline="-25000" dirty="0">
              <a:solidFill>
                <a:schemeClr val="bg1"/>
              </a:solidFill>
            </a:endParaRPr>
          </a:p>
        </p:txBody>
      </p:sp>
      <p:pic>
        <p:nvPicPr>
          <p:cNvPr id="3" name="Imagen 2" descr="Gráfico, Histograma&#10;&#10;Descripción generada automáticamente" hidden="1">
            <a:extLst>
              <a:ext uri="{FF2B5EF4-FFF2-40B4-BE49-F238E27FC236}">
                <a16:creationId xmlns:a16="http://schemas.microsoft.com/office/drawing/2014/main" id="{3ED0E24C-C7E9-44E3-B9BC-75523CC8B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40" y="1033424"/>
            <a:ext cx="5360198" cy="4225958"/>
          </a:xfrm>
          <a:prstGeom prst="rect">
            <a:avLst/>
          </a:prstGeom>
        </p:spPr>
      </p:pic>
      <p:pic>
        <p:nvPicPr>
          <p:cNvPr id="6146" name="Picture 2" hidden="1">
            <a:extLst>
              <a:ext uri="{FF2B5EF4-FFF2-40B4-BE49-F238E27FC236}">
                <a16:creationId xmlns:a16="http://schemas.microsoft.com/office/drawing/2014/main" id="{386A616F-2A88-49BD-98A5-6B483149D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525" y="1033424"/>
            <a:ext cx="5360198" cy="422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hidden="1">
            <a:extLst>
              <a:ext uri="{FF2B5EF4-FFF2-40B4-BE49-F238E27FC236}">
                <a16:creationId xmlns:a16="http://schemas.microsoft.com/office/drawing/2014/main" id="{E77C7E7E-5F47-48B5-9056-97CDDFBA7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795" y="1033424"/>
            <a:ext cx="5387205" cy="424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317AD8-248F-E0E8-F79A-2CEB8D63F1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619" y="1033424"/>
            <a:ext cx="9877425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3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0D7A1-CE4B-79DE-597E-988C2B966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774BFAAB-AFA4-E381-07AF-FEFFC68840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7342E1-CB98-337C-BA43-7773A7845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3</a:t>
            </a:fld>
            <a:endParaRPr lang="es-ES" noProof="0"/>
          </a:p>
        </p:txBody>
      </p:sp>
      <p:sp>
        <p:nvSpPr>
          <p:cNvPr id="2" name="Marcador de texto 2" hidden="1">
            <a:extLst>
              <a:ext uri="{FF2B5EF4-FFF2-40B4-BE49-F238E27FC236}">
                <a16:creationId xmlns:a16="http://schemas.microsoft.com/office/drawing/2014/main" id="{39A402BB-A2EF-EC75-6E39-21920B866D90}"/>
              </a:ext>
            </a:extLst>
          </p:cNvPr>
          <p:cNvSpPr txBox="1">
            <a:spLocks/>
          </p:cNvSpPr>
          <p:nvPr/>
        </p:nvSpPr>
        <p:spPr>
          <a:xfrm>
            <a:off x="411756" y="1313693"/>
            <a:ext cx="5989044" cy="430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err="1">
                <a:solidFill>
                  <a:schemeClr val="bg1"/>
                </a:solidFill>
              </a:rPr>
              <a:t>We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still</a:t>
            </a:r>
            <a:r>
              <a:rPr lang="es-ES" sz="2400" dirty="0">
                <a:solidFill>
                  <a:schemeClr val="bg1"/>
                </a:solidFill>
              </a:rPr>
              <a:t> do </a:t>
            </a:r>
            <a:r>
              <a:rPr lang="es-ES" sz="2400" dirty="0" err="1">
                <a:solidFill>
                  <a:schemeClr val="bg1"/>
                </a:solidFill>
              </a:rPr>
              <a:t>not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know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what</a:t>
            </a:r>
            <a:r>
              <a:rPr lang="es-ES" sz="2400" dirty="0">
                <a:solidFill>
                  <a:schemeClr val="bg1"/>
                </a:solidFill>
              </a:rPr>
              <a:t> DM </a:t>
            </a:r>
            <a:r>
              <a:rPr lang="es-ES" sz="2400" dirty="0" err="1">
                <a:solidFill>
                  <a:schemeClr val="bg1"/>
                </a:solidFill>
              </a:rPr>
              <a:t>is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made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of</a:t>
            </a:r>
            <a:r>
              <a:rPr lang="es-ES" sz="2400" dirty="0">
                <a:solidFill>
                  <a:schemeClr val="bg1"/>
                </a:solidFill>
              </a:rPr>
              <a:t>: </a:t>
            </a:r>
            <a:r>
              <a:rPr lang="es-ES" sz="2400" dirty="0" err="1">
                <a:solidFill>
                  <a:schemeClr val="bg1"/>
                </a:solidFill>
              </a:rPr>
              <a:t>particle</a:t>
            </a:r>
            <a:r>
              <a:rPr lang="es-ES" sz="2400" dirty="0">
                <a:solidFill>
                  <a:schemeClr val="bg1"/>
                </a:solidFill>
              </a:rPr>
              <a:t> zoo</a:t>
            </a:r>
          </a:p>
          <a:p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Weakly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Interacting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Massive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Particles</a:t>
            </a:r>
            <a:r>
              <a:rPr lang="es-ES" sz="2400" dirty="0">
                <a:solidFill>
                  <a:schemeClr val="bg1"/>
                </a:solidFill>
              </a:rPr>
              <a:t> (</a:t>
            </a:r>
            <a:r>
              <a:rPr lang="es-ES" sz="2400" dirty="0" err="1">
                <a:solidFill>
                  <a:schemeClr val="bg1"/>
                </a:solidFill>
              </a:rPr>
              <a:t>WIMPs</a:t>
            </a:r>
            <a:r>
              <a:rPr lang="es-ES" sz="2400" dirty="0">
                <a:solidFill>
                  <a:schemeClr val="bg1"/>
                </a:solidFill>
              </a:rPr>
              <a:t>) </a:t>
            </a:r>
            <a:r>
              <a:rPr lang="es-ES" sz="2400" dirty="0" err="1">
                <a:solidFill>
                  <a:schemeClr val="bg1"/>
                </a:solidFill>
              </a:rPr>
              <a:t>among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the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preferred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ones</a:t>
            </a:r>
            <a:endParaRPr lang="es-ES" sz="24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production</a:t>
            </a:r>
            <a:r>
              <a:rPr lang="es-ES" sz="2200" dirty="0">
                <a:solidFill>
                  <a:schemeClr val="bg1"/>
                </a:solidFill>
              </a:rPr>
              <a:t> at </a:t>
            </a:r>
            <a:r>
              <a:rPr lang="es-ES" sz="2200" dirty="0" err="1">
                <a:solidFill>
                  <a:schemeClr val="bg1"/>
                </a:solidFill>
              </a:rPr>
              <a:t>colliders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through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scattering</a:t>
            </a:r>
            <a:endParaRPr lang="es-ES" sz="2200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indirect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detection</a:t>
            </a:r>
            <a:br>
              <a:rPr lang="es-ES" sz="2200" dirty="0">
                <a:solidFill>
                  <a:schemeClr val="bg1"/>
                </a:solidFill>
              </a:rPr>
            </a:br>
            <a:r>
              <a:rPr lang="es-ES" sz="2200" dirty="0" err="1">
                <a:solidFill>
                  <a:schemeClr val="bg1"/>
                </a:solidFill>
              </a:rPr>
              <a:t>annihilation</a:t>
            </a:r>
            <a:r>
              <a:rPr lang="es-ES" sz="2200" dirty="0">
                <a:solidFill>
                  <a:schemeClr val="bg1"/>
                </a:solidFill>
              </a:rPr>
              <a:t> </a:t>
            </a:r>
            <a:r>
              <a:rPr lang="es-ES" sz="2200" dirty="0" err="1">
                <a:solidFill>
                  <a:schemeClr val="bg1"/>
                </a:solidFill>
              </a:rPr>
              <a:t>products</a:t>
            </a:r>
            <a:r>
              <a:rPr lang="es-ES" sz="2200" dirty="0">
                <a:solidFill>
                  <a:schemeClr val="bg1"/>
                </a:solidFill>
              </a:rPr>
              <a:t>: </a:t>
            </a:r>
          </a:p>
          <a:p>
            <a:r>
              <a:rPr lang="el-GR" sz="2400" dirty="0">
                <a:solidFill>
                  <a:schemeClr val="bg1"/>
                </a:solidFill>
              </a:rPr>
              <a:t>Λ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blablable</a:t>
            </a:r>
            <a:endParaRPr lang="es-ES" dirty="0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F1D81FC1-2F0F-7E5C-D0AD-FDDE4F8FF745}"/>
              </a:ext>
            </a:extLst>
          </p:cNvPr>
          <p:cNvSpPr txBox="1">
            <a:spLocks/>
          </p:cNvSpPr>
          <p:nvPr/>
        </p:nvSpPr>
        <p:spPr>
          <a:xfrm>
            <a:off x="413549" y="1584420"/>
            <a:ext cx="5729889" cy="48583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solidFill>
                  <a:schemeClr val="bg1"/>
                </a:solidFill>
              </a:rPr>
              <a:t>Cuspy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subhaloes</a:t>
            </a:r>
            <a:r>
              <a:rPr lang="en-GB" sz="2400" dirty="0">
                <a:solidFill>
                  <a:schemeClr val="bg1"/>
                </a:solidFill>
              </a:rPr>
              <a:t> are supposed to survive the host tidal forces: bound remnant</a:t>
            </a:r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dirty="0" err="1">
                <a:solidFill>
                  <a:schemeClr val="bg1"/>
                </a:solidFill>
              </a:rPr>
              <a:t>Many</a:t>
            </a:r>
            <a:r>
              <a:rPr lang="es-ES" sz="2400" dirty="0">
                <a:solidFill>
                  <a:schemeClr val="bg1"/>
                </a:solidFill>
              </a:rPr>
              <a:t> are </a:t>
            </a:r>
            <a:r>
              <a:rPr lang="es-ES" sz="2400" dirty="0" err="1">
                <a:solidFill>
                  <a:schemeClr val="bg1"/>
                </a:solidFill>
              </a:rPr>
              <a:t>missing</a:t>
            </a:r>
            <a:r>
              <a:rPr lang="es-ES" sz="2400" dirty="0">
                <a:solidFill>
                  <a:schemeClr val="bg1"/>
                </a:solidFill>
              </a:rPr>
              <a:t> in (zoom-in) </a:t>
            </a:r>
            <a:r>
              <a:rPr lang="es-ES" sz="2400" dirty="0" err="1">
                <a:solidFill>
                  <a:schemeClr val="bg1"/>
                </a:solidFill>
              </a:rPr>
              <a:t>cosmological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simulations</a:t>
            </a:r>
            <a:r>
              <a:rPr lang="es-ES" sz="2400" dirty="0">
                <a:solidFill>
                  <a:schemeClr val="bg1"/>
                </a:solidFill>
              </a:rPr>
              <a:t>: l</a:t>
            </a:r>
            <a:r>
              <a:rPr lang="en-US" sz="2400" dirty="0" err="1">
                <a:solidFill>
                  <a:schemeClr val="bg1"/>
                </a:solidFill>
              </a:rPr>
              <a:t>imited</a:t>
            </a:r>
            <a:r>
              <a:rPr lang="en-US" sz="2400" dirty="0">
                <a:solidFill>
                  <a:schemeClr val="bg1"/>
                </a:solidFill>
              </a:rPr>
              <a:t> by numerical resolution</a:t>
            </a:r>
          </a:p>
          <a:p>
            <a:r>
              <a:rPr lang="en-US" sz="2400" dirty="0">
                <a:solidFill>
                  <a:schemeClr val="bg1"/>
                </a:solidFill>
                <a:cs typeface="Calibri Light"/>
              </a:rPr>
              <a:t>A very high number of particles is needed to resolve the inner cusp properly</a:t>
            </a:r>
          </a:p>
          <a:p>
            <a:r>
              <a:rPr lang="es-ES" sz="2400" dirty="0">
                <a:solidFill>
                  <a:schemeClr val="bg1"/>
                </a:solidFill>
              </a:rPr>
              <a:t>H</a:t>
            </a:r>
            <a:r>
              <a:rPr lang="en-US" sz="2400" dirty="0">
                <a:solidFill>
                  <a:schemeClr val="bg1"/>
                </a:solidFill>
                <a:ea typeface="Calibri Light"/>
                <a:cs typeface="Calibri Light"/>
              </a:rPr>
              <a:t>ow to overcome this?</a:t>
            </a:r>
          </a:p>
          <a:p>
            <a:pPr lvl="1"/>
            <a:r>
              <a:rPr lang="en-US" sz="2000" dirty="0" err="1">
                <a:solidFill>
                  <a:schemeClr val="bg1"/>
                </a:solidFill>
                <a:ea typeface="Calibri Light"/>
                <a:cs typeface="Calibri Light"/>
              </a:rPr>
              <a:t>Semianalytical</a:t>
            </a:r>
            <a:r>
              <a:rPr lang="en-US" sz="2000" dirty="0">
                <a:solidFill>
                  <a:schemeClr val="bg1"/>
                </a:solidFill>
                <a:ea typeface="Calibri Light"/>
                <a:cs typeface="Calibri Light"/>
              </a:rPr>
              <a:t> approaches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  <a:ea typeface="Calibri Light"/>
                <a:cs typeface="Calibri Light"/>
              </a:rPr>
              <a:t>Focusing the computational resources on an individual </a:t>
            </a:r>
            <a:r>
              <a:rPr lang="en-US" sz="2000" dirty="0" err="1">
                <a:solidFill>
                  <a:schemeClr val="bg1"/>
                </a:solidFill>
                <a:ea typeface="Calibri Light"/>
                <a:cs typeface="Calibri Light"/>
              </a:rPr>
              <a:t>subhalo</a:t>
            </a:r>
            <a:endParaRPr lang="es-ES" sz="2000" dirty="0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266700" lvl="1" indent="0">
              <a:buNone/>
            </a:pPr>
            <a:endParaRPr lang="es-ES" sz="2200" dirty="0">
              <a:solidFill>
                <a:schemeClr val="bg1"/>
              </a:solidFill>
              <a:ea typeface="Calibri Light"/>
              <a:cs typeface="Calibri Ligh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279DF4-88F0-0447-3769-BC927BC1C7BC}"/>
              </a:ext>
            </a:extLst>
          </p:cNvPr>
          <p:cNvSpPr txBox="1"/>
          <p:nvPr/>
        </p:nvSpPr>
        <p:spPr>
          <a:xfrm>
            <a:off x="-4140" y="195162"/>
            <a:ext cx="12161566" cy="701731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Survival</a:t>
            </a:r>
            <a:r>
              <a:rPr lang="es-ES" sz="4400" b="1" dirty="0">
                <a:solidFill>
                  <a:srgbClr val="FFFFFF"/>
                </a:solidFill>
                <a:latin typeface="Corbel"/>
                <a:ea typeface="+mn-lt"/>
                <a:cs typeface="+mn-lt"/>
              </a:rPr>
              <a:t> </a:t>
            </a: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of</a:t>
            </a:r>
            <a:r>
              <a:rPr lang="es-ES" sz="4400" b="1" dirty="0">
                <a:solidFill>
                  <a:srgbClr val="FFFFFF"/>
                </a:solidFill>
                <a:latin typeface="Corbel"/>
                <a:ea typeface="+mn-lt"/>
                <a:cs typeface="+mn-lt"/>
              </a:rPr>
              <a:t> CDM </a:t>
            </a:r>
            <a:r>
              <a:rPr lang="es-ES" sz="4400" b="1" dirty="0" err="1">
                <a:solidFill>
                  <a:srgbClr val="FFFFFF"/>
                </a:solidFill>
                <a:latin typeface="Corbel"/>
                <a:ea typeface="+mn-lt"/>
                <a:cs typeface="+mn-lt"/>
              </a:rPr>
              <a:t>substructure</a:t>
            </a:r>
            <a:endParaRPr lang="es-ES" sz="4400" b="1" dirty="0">
              <a:solidFill>
                <a:srgbClr val="FFFFFF"/>
              </a:solidFill>
              <a:latin typeface="Corbel"/>
              <a:ea typeface="+mn-lt"/>
              <a:cs typeface="+mn-lt"/>
            </a:endParaRPr>
          </a:p>
        </p:txBody>
      </p:sp>
      <p:sp>
        <p:nvSpPr>
          <p:cNvPr id="13" name="CuadroTexto 19">
            <a:extLst>
              <a:ext uri="{FF2B5EF4-FFF2-40B4-BE49-F238E27FC236}">
                <a16:creationId xmlns:a16="http://schemas.microsoft.com/office/drawing/2014/main" id="{DAEE646B-228D-593F-2486-D7BA4D85DAED}"/>
              </a:ext>
            </a:extLst>
          </p:cNvPr>
          <p:cNvSpPr txBox="1"/>
          <p:nvPr/>
        </p:nvSpPr>
        <p:spPr>
          <a:xfrm>
            <a:off x="1539616" y="6507663"/>
            <a:ext cx="1012401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Alejandra Aguirre-Santaella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pic>
        <p:nvPicPr>
          <p:cNvPr id="15" name="Imagen 7">
            <a:extLst>
              <a:ext uri="{FF2B5EF4-FFF2-40B4-BE49-F238E27FC236}">
                <a16:creationId xmlns:a16="http://schemas.microsoft.com/office/drawing/2014/main" id="{FD8D61C2-D824-7FC0-01B0-01E339D95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936" y="1704436"/>
            <a:ext cx="4096656" cy="3720285"/>
          </a:xfrm>
          <a:prstGeom prst="rect">
            <a:avLst/>
          </a:prstGeom>
        </p:spPr>
      </p:pic>
      <p:sp>
        <p:nvSpPr>
          <p:cNvPr id="17" name="CuadroTexto 3">
            <a:extLst>
              <a:ext uri="{FF2B5EF4-FFF2-40B4-BE49-F238E27FC236}">
                <a16:creationId xmlns:a16="http://schemas.microsoft.com/office/drawing/2014/main" id="{3251E668-0E7A-43D6-66A0-A80DB368E564}"/>
              </a:ext>
            </a:extLst>
          </p:cNvPr>
          <p:cNvSpPr txBox="1"/>
          <p:nvPr/>
        </p:nvSpPr>
        <p:spPr>
          <a:xfrm>
            <a:off x="10390292" y="5424721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AAS+23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05BF02D-4E94-975D-3E3D-905A3FC0A370}"/>
              </a:ext>
            </a:extLst>
          </p:cNvPr>
          <p:cNvGrpSpPr/>
          <p:nvPr/>
        </p:nvGrpSpPr>
        <p:grpSpPr>
          <a:xfrm>
            <a:off x="8033076" y="674230"/>
            <a:ext cx="3710119" cy="2060316"/>
            <a:chOff x="8033076" y="674230"/>
            <a:chExt cx="3710119" cy="2060316"/>
          </a:xfrm>
        </p:grpSpPr>
        <p:sp>
          <p:nvSpPr>
            <p:cNvPr id="21" name="Cloud 20">
              <a:extLst>
                <a:ext uri="{FF2B5EF4-FFF2-40B4-BE49-F238E27FC236}">
                  <a16:creationId xmlns:a16="http://schemas.microsoft.com/office/drawing/2014/main" id="{9C676B3D-E04A-1DCF-133B-39EB3B25281B}"/>
                </a:ext>
              </a:extLst>
            </p:cNvPr>
            <p:cNvSpPr/>
            <p:nvPr/>
          </p:nvSpPr>
          <p:spPr>
            <a:xfrm>
              <a:off x="8033076" y="674230"/>
              <a:ext cx="3710119" cy="2060316"/>
            </a:xfrm>
            <a:prstGeom prst="cloud">
              <a:avLst/>
            </a:prstGeom>
            <a:solidFill>
              <a:schemeClr val="bg1">
                <a:alpha val="6439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CuadroTexto 5">
              <a:extLst>
                <a:ext uri="{FF2B5EF4-FFF2-40B4-BE49-F238E27FC236}">
                  <a16:creationId xmlns:a16="http://schemas.microsoft.com/office/drawing/2014/main" id="{B560BB74-79A3-7AEB-BC98-63A829355C9E}"/>
                </a:ext>
              </a:extLst>
            </p:cNvPr>
            <p:cNvSpPr txBox="1"/>
            <p:nvPr/>
          </p:nvSpPr>
          <p:spPr>
            <a:xfrm>
              <a:off x="8587682" y="896892"/>
              <a:ext cx="307595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800" dirty="0">
                <a:solidFill>
                  <a:schemeClr val="bg1"/>
                </a:solidFill>
              </a:endParaRPr>
            </a:p>
            <a:p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The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innermost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part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of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the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subhalo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is not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obtained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accurately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when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the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numerical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resolution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is</a:t>
              </a:r>
              <a:r>
                <a:rPr lang="es-ES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r>
                <a:rPr lang="es-ES" dirty="0" err="1">
                  <a:solidFill>
                    <a:schemeClr val="accent2">
                      <a:lumMod val="50000"/>
                    </a:schemeClr>
                  </a:solidFill>
                </a:rPr>
                <a:t>insufficient</a:t>
              </a:r>
              <a:endParaRPr lang="es-ES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584644B-A992-5AEB-4941-EFA520D5958D}"/>
              </a:ext>
            </a:extLst>
          </p:cNvPr>
          <p:cNvGrpSpPr/>
          <p:nvPr/>
        </p:nvGrpSpPr>
        <p:grpSpPr>
          <a:xfrm>
            <a:off x="4866225" y="4572720"/>
            <a:ext cx="5168775" cy="2300674"/>
            <a:chOff x="4866225" y="4572720"/>
            <a:chExt cx="5168775" cy="2300674"/>
          </a:xfrm>
        </p:grpSpPr>
        <p:sp>
          <p:nvSpPr>
            <p:cNvPr id="22" name="Cloud 21">
              <a:extLst>
                <a:ext uri="{FF2B5EF4-FFF2-40B4-BE49-F238E27FC236}">
                  <a16:creationId xmlns:a16="http://schemas.microsoft.com/office/drawing/2014/main" id="{BEAFA688-F286-DC70-1188-4EC0FF48F11B}"/>
                </a:ext>
              </a:extLst>
            </p:cNvPr>
            <p:cNvSpPr/>
            <p:nvPr/>
          </p:nvSpPr>
          <p:spPr>
            <a:xfrm>
              <a:off x="4866225" y="4991064"/>
              <a:ext cx="3254847" cy="1882330"/>
            </a:xfrm>
            <a:prstGeom prst="cloud">
              <a:avLst/>
            </a:prstGeom>
            <a:solidFill>
              <a:schemeClr val="bg1">
                <a:alpha val="37429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uadroTexto 5">
              <a:extLst>
                <a:ext uri="{FF2B5EF4-FFF2-40B4-BE49-F238E27FC236}">
                  <a16:creationId xmlns:a16="http://schemas.microsoft.com/office/drawing/2014/main" id="{8565F54A-441B-2F21-9059-6BDE353CDF2D}"/>
                </a:ext>
              </a:extLst>
            </p:cNvPr>
            <p:cNvSpPr txBox="1"/>
            <p:nvPr/>
          </p:nvSpPr>
          <p:spPr>
            <a:xfrm>
              <a:off x="5128591" y="5369351"/>
              <a:ext cx="31382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dirty="0" err="1">
                  <a:solidFill>
                    <a:schemeClr val="bg1"/>
                  </a:solidFill>
                </a:rPr>
                <a:t>The</a:t>
              </a:r>
              <a:r>
                <a:rPr lang="es-ES" sz="2000" dirty="0">
                  <a:solidFill>
                    <a:schemeClr val="bg1"/>
                  </a:solidFill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</a:rPr>
                <a:t>subhalo</a:t>
              </a:r>
              <a:r>
                <a:rPr lang="es-ES" sz="2000" dirty="0">
                  <a:solidFill>
                    <a:schemeClr val="bg1"/>
                  </a:solidFill>
                </a:rPr>
                <a:t> DM </a:t>
              </a:r>
              <a:r>
                <a:rPr lang="es-ES" sz="2000" dirty="0" err="1">
                  <a:solidFill>
                    <a:schemeClr val="bg1"/>
                  </a:solidFill>
                </a:rPr>
                <a:t>density</a:t>
              </a:r>
              <a:r>
                <a:rPr lang="es-ES" sz="2000" dirty="0">
                  <a:solidFill>
                    <a:schemeClr val="bg1"/>
                  </a:solidFill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</a:rPr>
                <a:t>profile</a:t>
              </a:r>
              <a:r>
                <a:rPr lang="es-ES" sz="2000" dirty="0">
                  <a:solidFill>
                    <a:schemeClr val="bg1"/>
                  </a:solidFill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</a:rPr>
                <a:t>gets</a:t>
              </a:r>
              <a:r>
                <a:rPr lang="es-ES" sz="2000" dirty="0">
                  <a:solidFill>
                    <a:schemeClr val="bg1"/>
                  </a:solidFill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</a:rPr>
                <a:t>truncated</a:t>
              </a:r>
              <a:r>
                <a:rPr lang="es-ES" sz="2000" dirty="0">
                  <a:solidFill>
                    <a:schemeClr val="bg1"/>
                  </a:solidFill>
                </a:rPr>
                <a:t> as</a:t>
              </a:r>
            </a:p>
            <a:p>
              <a:r>
                <a:rPr lang="es-ES" sz="2000" dirty="0" err="1">
                  <a:solidFill>
                    <a:schemeClr val="bg1"/>
                  </a:solidFill>
                </a:rPr>
                <a:t>the</a:t>
              </a:r>
              <a:r>
                <a:rPr lang="es-ES" sz="2000" dirty="0">
                  <a:solidFill>
                    <a:schemeClr val="bg1"/>
                  </a:solidFill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</a:rPr>
                <a:t>mass</a:t>
              </a:r>
              <a:r>
                <a:rPr lang="es-ES" sz="2000" dirty="0">
                  <a:solidFill>
                    <a:schemeClr val="bg1"/>
                  </a:solidFill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</a:rPr>
                <a:t>loss</a:t>
              </a:r>
              <a:r>
                <a:rPr lang="es-ES" sz="2000" dirty="0">
                  <a:solidFill>
                    <a:schemeClr val="bg1"/>
                  </a:solidFill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</a:rPr>
                <a:t>takes</a:t>
              </a:r>
              <a:r>
                <a:rPr lang="es-ES" sz="2000" dirty="0">
                  <a:solidFill>
                    <a:schemeClr val="bg1"/>
                  </a:solidFill>
                </a:rPr>
                <a:t> place</a:t>
              </a:r>
            </a:p>
            <a:p>
              <a:endParaRPr lang="es-ES" sz="800" dirty="0">
                <a:solidFill>
                  <a:schemeClr val="bg1"/>
                </a:solidFill>
              </a:endParaRPr>
            </a:p>
            <a:p>
              <a:endParaRPr lang="es-ES" sz="2000" i="1" dirty="0">
                <a:solidFill>
                  <a:schemeClr val="bg1"/>
                </a:solidFill>
              </a:endParaRPr>
            </a:p>
          </p:txBody>
        </p:sp>
        <p:sp>
          <p:nvSpPr>
            <p:cNvPr id="23" name="Соединитель: изогнутый 22">
              <a:extLst>
                <a:ext uri="{FF2B5EF4-FFF2-40B4-BE49-F238E27FC236}">
                  <a16:creationId xmlns:a16="http://schemas.microsoft.com/office/drawing/2014/main" id="{921ECF3C-BEA4-480C-A546-304BAD268D07}"/>
                </a:ext>
              </a:extLst>
            </p:cNvPr>
            <p:cNvSpPr/>
            <p:nvPr/>
          </p:nvSpPr>
          <p:spPr>
            <a:xfrm rot="21600000" flipV="1">
              <a:off x="8023320" y="4572720"/>
              <a:ext cx="2011680" cy="1280160"/>
            </a:xfrm>
            <a:prstGeom prst="curvedConnector2">
              <a:avLst/>
            </a:prstGeom>
            <a:gradFill>
              <a:gsLst>
                <a:gs pos="1000">
                  <a:srgbClr val="489CD1">
                    <a:alpha val="5000"/>
                  </a:srgbClr>
                </a:gs>
                <a:gs pos="25000">
                  <a:srgbClr val="A9D7B2">
                    <a:alpha val="5000"/>
                  </a:srgbClr>
                </a:gs>
                <a:gs pos="50000">
                  <a:srgbClr val="B92B65">
                    <a:alpha val="5000"/>
                  </a:srgbClr>
                </a:gs>
                <a:gs pos="76000">
                  <a:srgbClr val="9B2486">
                    <a:alpha val="5000"/>
                  </a:srgbClr>
                </a:gs>
                <a:gs pos="100000">
                  <a:srgbClr val="244F85">
                    <a:alpha val="5000"/>
                  </a:srgbClr>
                </a:gs>
              </a:gsLst>
            </a:gradFill>
            <a:ln w="18000">
              <a:gradFill>
                <a:gsLst>
                  <a:gs pos="1000">
                    <a:srgbClr val="489CD1"/>
                  </a:gs>
                  <a:gs pos="25000">
                    <a:srgbClr val="A9D7B2"/>
                  </a:gs>
                  <a:gs pos="50000">
                    <a:srgbClr val="B92B65"/>
                  </a:gs>
                  <a:gs pos="76000">
                    <a:srgbClr val="9B2486"/>
                  </a:gs>
                  <a:gs pos="100000">
                    <a:srgbClr val="244F85"/>
                  </a:gs>
                </a:gsLst>
              </a:gra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rtlCol="0" anchor="ctr" anchorCtr="1"/>
            <a:lstStyle/>
            <a:p>
              <a:endParaRPr lang="en-US">
                <a:gradFill>
                  <a:gsLst>
                    <a:gs pos="1000">
                      <a:srgbClr val="489CD1"/>
                    </a:gs>
                    <a:gs pos="25000">
                      <a:srgbClr val="A9D7B2"/>
                    </a:gs>
                    <a:gs pos="50000">
                      <a:srgbClr val="B92B65"/>
                    </a:gs>
                    <a:gs pos="76000">
                      <a:srgbClr val="9B2486"/>
                    </a:gs>
                    <a:gs pos="100000">
                      <a:srgbClr val="244F85"/>
                    </a:gs>
                  </a:gsLst>
                </a:gradFill>
              </a:endParaRPr>
            </a:p>
          </p:txBody>
        </p:sp>
      </p:grpSp>
      <p:sp>
        <p:nvSpPr>
          <p:cNvPr id="7" name="CuadroTexto 7">
            <a:extLst>
              <a:ext uri="{FF2B5EF4-FFF2-40B4-BE49-F238E27FC236}">
                <a16:creationId xmlns:a16="http://schemas.microsoft.com/office/drawing/2014/main" id="{70874961-EF96-DB84-AAEB-3C246F0C9DC7}"/>
              </a:ext>
            </a:extLst>
          </p:cNvPr>
          <p:cNvSpPr txBox="1"/>
          <p:nvPr/>
        </p:nvSpPr>
        <p:spPr>
          <a:xfrm>
            <a:off x="5535240" y="1277212"/>
            <a:ext cx="2132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van den Bosch+18</a:t>
            </a:r>
            <a:endParaRPr lang="es-ES" sz="12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9" name="CuadroTexto 7">
            <a:extLst>
              <a:ext uri="{FF2B5EF4-FFF2-40B4-BE49-F238E27FC236}">
                <a16:creationId xmlns:a16="http://schemas.microsoft.com/office/drawing/2014/main" id="{CAB067C5-27CA-1639-9175-FDE49A796B32}"/>
              </a:ext>
            </a:extLst>
          </p:cNvPr>
          <p:cNvSpPr txBox="1"/>
          <p:nvPr/>
        </p:nvSpPr>
        <p:spPr>
          <a:xfrm>
            <a:off x="5289490" y="1580869"/>
            <a:ext cx="2132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Ogiya+19</a:t>
            </a:r>
            <a:endParaRPr lang="es-ES" sz="12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0" name="CuadroTexto 7">
            <a:extLst>
              <a:ext uri="{FF2B5EF4-FFF2-40B4-BE49-F238E27FC236}">
                <a16:creationId xmlns:a16="http://schemas.microsoft.com/office/drawing/2014/main" id="{B24D8B1D-2B8A-BCD9-6E1A-F907523EA568}"/>
              </a:ext>
            </a:extLst>
          </p:cNvPr>
          <p:cNvSpPr txBox="1"/>
          <p:nvPr/>
        </p:nvSpPr>
        <p:spPr>
          <a:xfrm>
            <a:off x="5214086" y="1894888"/>
            <a:ext cx="2401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Errani+Peñarrubia</a:t>
            </a:r>
            <a:r>
              <a:rPr lang="es-ES" sz="2000" dirty="0"/>
              <a:t>20</a:t>
            </a:r>
            <a:endParaRPr lang="es-ES" sz="1200" dirty="0"/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2" name="CuadroTexto 7">
            <a:extLst>
              <a:ext uri="{FF2B5EF4-FFF2-40B4-BE49-F238E27FC236}">
                <a16:creationId xmlns:a16="http://schemas.microsoft.com/office/drawing/2014/main" id="{87F2597A-D81D-2D98-F992-B36892480A76}"/>
              </a:ext>
            </a:extLst>
          </p:cNvPr>
          <p:cNvSpPr txBox="1"/>
          <p:nvPr/>
        </p:nvSpPr>
        <p:spPr>
          <a:xfrm>
            <a:off x="5522483" y="2181359"/>
            <a:ext cx="2132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Green+21</a:t>
            </a:r>
            <a:endParaRPr lang="es-ES" sz="12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4" name="CuadroTexto 7">
            <a:extLst>
              <a:ext uri="{FF2B5EF4-FFF2-40B4-BE49-F238E27FC236}">
                <a16:creationId xmlns:a16="http://schemas.microsoft.com/office/drawing/2014/main" id="{734D1ADB-0DB8-51D4-C135-AFDDA036EE29}"/>
              </a:ext>
            </a:extLst>
          </p:cNvPr>
          <p:cNvSpPr txBox="1"/>
          <p:nvPr/>
        </p:nvSpPr>
        <p:spPr>
          <a:xfrm>
            <a:off x="5672283" y="2476066"/>
            <a:ext cx="2132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Delos+White</a:t>
            </a:r>
            <a:r>
              <a:rPr lang="es-ES" sz="2000" dirty="0"/>
              <a:t>23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77306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6" presetClass="emph" presetSubtype="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3" presetClass="emph" presetSubtype="2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3" presetClass="emph" presetSubtype="2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0" grpId="0"/>
      <p:bldP spid="10" grpId="1"/>
      <p:bldP spid="10" grpId="2"/>
      <p:bldP spid="12" grpId="0"/>
      <p:bldP spid="12" grpId="1"/>
      <p:bldP spid="14" grpId="0"/>
      <p:bldP spid="14" grpId="1"/>
      <p:bldP spid="1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Focusing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on</a:t>
            </a:r>
            <a:r>
              <a:rPr lang="es-ES" sz="4400" b="1" dirty="0">
                <a:latin typeface="+mj-lt"/>
              </a:rPr>
              <a:t> individual </a:t>
            </a:r>
            <a:r>
              <a:rPr lang="es-ES" sz="4400" b="1" dirty="0" err="1">
                <a:latin typeface="+mj-lt"/>
              </a:rPr>
              <a:t>subhaloes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4</a:t>
            </a:fld>
            <a:endParaRPr lang="es-ES" noProof="0" dirty="0"/>
          </a:p>
        </p:txBody>
      </p:sp>
      <p:graphicFrame>
        <p:nvGraphicFramePr>
          <p:cNvPr id="10" name="Gráfico 9" hidden="1">
            <a:extLst>
              <a:ext uri="{FF2B5EF4-FFF2-40B4-BE49-F238E27FC236}">
                <a16:creationId xmlns:a16="http://schemas.microsoft.com/office/drawing/2014/main" id="{0F4BBCFD-BF23-0E23-DE20-D25D4302033E}"/>
              </a:ext>
            </a:extLst>
          </p:cNvPr>
          <p:cNvGraphicFramePr/>
          <p:nvPr/>
        </p:nvGraphicFramePr>
        <p:xfrm>
          <a:off x="9958907" y="0"/>
          <a:ext cx="2000922" cy="1333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 hidden="1">
            <a:extLst>
              <a:ext uri="{FF2B5EF4-FFF2-40B4-BE49-F238E27FC236}">
                <a16:creationId xmlns:a16="http://schemas.microsoft.com/office/drawing/2014/main" id="{F5B0C699-E298-1340-9CBD-A3BE44600CAE}"/>
              </a:ext>
            </a:extLst>
          </p:cNvPr>
          <p:cNvGraphicFramePr/>
          <p:nvPr/>
        </p:nvGraphicFramePr>
        <p:xfrm>
          <a:off x="9959643" y="-6469"/>
          <a:ext cx="2000922" cy="1333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6" name="Imagen 15" hidden="1">
            <a:extLst>
              <a:ext uri="{FF2B5EF4-FFF2-40B4-BE49-F238E27FC236}">
                <a16:creationId xmlns:a16="http://schemas.microsoft.com/office/drawing/2014/main" id="{AFDF6DFB-C32A-690F-D973-3E1C942E72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41728" y="225367"/>
            <a:ext cx="836752" cy="82724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D3C238E6-639B-F8E0-26E6-9999D9D5E495}"/>
              </a:ext>
            </a:extLst>
          </p:cNvPr>
          <p:cNvSpPr txBox="1">
            <a:spLocks/>
          </p:cNvSpPr>
          <p:nvPr/>
        </p:nvSpPr>
        <p:spPr>
          <a:xfrm>
            <a:off x="411756" y="1367474"/>
            <a:ext cx="7821078" cy="5490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solidFill>
                  <a:schemeClr val="bg1"/>
                </a:solidFill>
              </a:rPr>
              <a:t>High-</a:t>
            </a:r>
            <a:r>
              <a:rPr lang="es-ES" sz="2000" dirty="0" err="1">
                <a:solidFill>
                  <a:schemeClr val="bg1"/>
                </a:solidFill>
              </a:rPr>
              <a:t>resolution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numerical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simulations</a:t>
            </a:r>
            <a:r>
              <a:rPr lang="es-ES" sz="2000" dirty="0">
                <a:solidFill>
                  <a:schemeClr val="bg1"/>
                </a:solidFill>
              </a:rPr>
              <a:t> (DASH, Ogiya+19) </a:t>
            </a:r>
            <a:r>
              <a:rPr lang="es-ES" sz="2000" dirty="0" err="1">
                <a:solidFill>
                  <a:schemeClr val="bg1"/>
                </a:solidFill>
              </a:rPr>
              <a:t>to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follow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evolution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of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subhalo</a:t>
            </a:r>
            <a:endParaRPr lang="es-ES" sz="2000" dirty="0">
              <a:solidFill>
                <a:schemeClr val="bg1"/>
              </a:solidFill>
            </a:endParaRPr>
          </a:p>
          <a:p>
            <a:r>
              <a:rPr lang="es-ES" sz="2000" dirty="0">
                <a:solidFill>
                  <a:schemeClr val="bg1"/>
                </a:solidFill>
              </a:rPr>
              <a:t>Time-</a:t>
            </a:r>
            <a:r>
              <a:rPr lang="es-ES" sz="2000" dirty="0" err="1">
                <a:solidFill>
                  <a:schemeClr val="bg1"/>
                </a:solidFill>
              </a:rPr>
              <a:t>evolving</a:t>
            </a:r>
            <a:r>
              <a:rPr lang="es-ES" sz="2000" dirty="0">
                <a:solidFill>
                  <a:schemeClr val="bg1"/>
                </a:solidFill>
              </a:rPr>
              <a:t> host </a:t>
            </a:r>
            <a:r>
              <a:rPr lang="es-ES" sz="2000" dirty="0" err="1">
                <a:solidFill>
                  <a:schemeClr val="bg1"/>
                </a:solidFill>
              </a:rPr>
              <a:t>containing</a:t>
            </a:r>
            <a:r>
              <a:rPr lang="es-ES" sz="2000" dirty="0">
                <a:solidFill>
                  <a:schemeClr val="bg1"/>
                </a:solidFill>
              </a:rPr>
              <a:t> DM halo + </a:t>
            </a:r>
            <a:r>
              <a:rPr lang="es-ES" sz="2000" dirty="0" err="1">
                <a:solidFill>
                  <a:schemeClr val="bg1"/>
                </a:solidFill>
              </a:rPr>
              <a:t>baryonic</a:t>
            </a:r>
            <a:r>
              <a:rPr lang="es-ES" sz="2000" dirty="0">
                <a:solidFill>
                  <a:schemeClr val="bg1"/>
                </a:solidFill>
              </a:rPr>
              <a:t> disc + </a:t>
            </a:r>
            <a:r>
              <a:rPr lang="es-ES" sz="2000" dirty="0" err="1">
                <a:solidFill>
                  <a:schemeClr val="bg1"/>
                </a:solidFill>
              </a:rPr>
              <a:t>bulge</a:t>
            </a:r>
            <a:endParaRPr lang="es-ES" sz="2000" dirty="0">
              <a:solidFill>
                <a:schemeClr val="bg1"/>
              </a:solidFill>
            </a:endParaRPr>
          </a:p>
          <a:p>
            <a:r>
              <a:rPr lang="es-ES" sz="2000" dirty="0" err="1">
                <a:solidFill>
                  <a:schemeClr val="bg1"/>
                </a:solidFill>
              </a:rPr>
              <a:t>Several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subhalo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initial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parameters</a:t>
            </a:r>
            <a:r>
              <a:rPr lang="es-ES" sz="2000" dirty="0">
                <a:solidFill>
                  <a:schemeClr val="bg1"/>
                </a:solidFill>
              </a:rPr>
              <a:t> are </a:t>
            </a:r>
            <a:r>
              <a:rPr lang="es-ES" sz="2000" dirty="0" err="1">
                <a:solidFill>
                  <a:schemeClr val="bg1"/>
                </a:solidFill>
              </a:rPr>
              <a:t>varied</a:t>
            </a:r>
            <a:r>
              <a:rPr lang="es-ES" sz="2000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s-ES" sz="1800" dirty="0" err="1">
                <a:solidFill>
                  <a:schemeClr val="bg1"/>
                </a:solidFill>
              </a:rPr>
              <a:t>Inner</a:t>
            </a:r>
            <a:r>
              <a:rPr lang="es-ES" sz="1800" dirty="0">
                <a:solidFill>
                  <a:schemeClr val="bg1"/>
                </a:solidFill>
              </a:rPr>
              <a:t> </a:t>
            </a:r>
            <a:r>
              <a:rPr lang="es-ES" sz="1800" dirty="0" err="1">
                <a:solidFill>
                  <a:schemeClr val="bg1"/>
                </a:solidFill>
              </a:rPr>
              <a:t>slope</a:t>
            </a:r>
            <a:endParaRPr lang="es-ES" sz="1800" dirty="0">
              <a:solidFill>
                <a:schemeClr val="bg1"/>
              </a:solidFill>
            </a:endParaRPr>
          </a:p>
          <a:p>
            <a:pPr lvl="1"/>
            <a:r>
              <a:rPr lang="es-ES" sz="1800" dirty="0">
                <a:solidFill>
                  <a:schemeClr val="bg1"/>
                </a:solidFill>
              </a:rPr>
              <a:t>Orbital </a:t>
            </a:r>
            <a:r>
              <a:rPr lang="es-ES" sz="1800" dirty="0" err="1">
                <a:solidFill>
                  <a:schemeClr val="bg1"/>
                </a:solidFill>
              </a:rPr>
              <a:t>configuration</a:t>
            </a:r>
            <a:r>
              <a:rPr lang="es-ES" sz="1800" dirty="0">
                <a:solidFill>
                  <a:schemeClr val="bg1"/>
                </a:solidFill>
              </a:rPr>
              <a:t> (</a:t>
            </a:r>
            <a:r>
              <a:rPr lang="es-ES" sz="1800" dirty="0" err="1">
                <a:solidFill>
                  <a:schemeClr val="bg1"/>
                </a:solidFill>
              </a:rPr>
              <a:t>circularity</a:t>
            </a:r>
            <a:r>
              <a:rPr lang="es-ES" sz="1800" dirty="0">
                <a:solidFill>
                  <a:schemeClr val="bg1"/>
                </a:solidFill>
              </a:rPr>
              <a:t>, orbital </a:t>
            </a:r>
            <a:r>
              <a:rPr lang="es-ES" sz="1800" dirty="0" err="1">
                <a:solidFill>
                  <a:schemeClr val="bg1"/>
                </a:solidFill>
              </a:rPr>
              <a:t>energy</a:t>
            </a:r>
            <a:r>
              <a:rPr lang="es-ES" sz="1800" dirty="0">
                <a:solidFill>
                  <a:schemeClr val="bg1"/>
                </a:solidFill>
              </a:rPr>
              <a:t>, </a:t>
            </a:r>
            <a:r>
              <a:rPr lang="es-ES" sz="1800" dirty="0" err="1">
                <a:solidFill>
                  <a:schemeClr val="bg1"/>
                </a:solidFill>
              </a:rPr>
              <a:t>inclination</a:t>
            </a:r>
            <a:r>
              <a:rPr lang="es-ES" sz="1800" dirty="0">
                <a:solidFill>
                  <a:schemeClr val="bg1"/>
                </a:solidFill>
              </a:rPr>
              <a:t> angle)</a:t>
            </a:r>
          </a:p>
          <a:p>
            <a:pPr lvl="1"/>
            <a:r>
              <a:rPr lang="es-ES" sz="1800" dirty="0" err="1">
                <a:solidFill>
                  <a:schemeClr val="bg1"/>
                </a:solidFill>
              </a:rPr>
              <a:t>Accretion</a:t>
            </a:r>
            <a:r>
              <a:rPr lang="es-ES" sz="1800" dirty="0">
                <a:solidFill>
                  <a:schemeClr val="bg1"/>
                </a:solidFill>
              </a:rPr>
              <a:t> </a:t>
            </a:r>
            <a:r>
              <a:rPr lang="es-ES" sz="1800" dirty="0" err="1">
                <a:solidFill>
                  <a:schemeClr val="bg1"/>
                </a:solidFill>
              </a:rPr>
              <a:t>redshift</a:t>
            </a:r>
            <a:endParaRPr lang="es-ES" sz="1800" dirty="0">
              <a:solidFill>
                <a:schemeClr val="bg1"/>
              </a:solidFill>
            </a:endParaRPr>
          </a:p>
          <a:p>
            <a:pPr lvl="1"/>
            <a:r>
              <a:rPr lang="es-ES" sz="1800" dirty="0" err="1">
                <a:solidFill>
                  <a:schemeClr val="bg1"/>
                </a:solidFill>
              </a:rPr>
              <a:t>Concentration</a:t>
            </a:r>
            <a:endParaRPr lang="es-ES" sz="1800" dirty="0">
              <a:solidFill>
                <a:schemeClr val="bg1"/>
              </a:solidFill>
            </a:endParaRPr>
          </a:p>
          <a:p>
            <a:r>
              <a:rPr lang="es-ES" sz="2000" dirty="0" err="1">
                <a:solidFill>
                  <a:schemeClr val="bg1"/>
                </a:solidFill>
              </a:rPr>
              <a:t>We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already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studied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evolution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of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subhalo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bound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mass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fraction</a:t>
            </a:r>
            <a:r>
              <a:rPr lang="es-ES" sz="2000" dirty="0">
                <a:solidFill>
                  <a:schemeClr val="bg1"/>
                </a:solidFill>
              </a:rPr>
              <a:t> (</a:t>
            </a:r>
            <a:r>
              <a:rPr lang="es-ES" sz="2000" i="1" dirty="0" err="1">
                <a:solidFill>
                  <a:schemeClr val="bg1"/>
                </a:solidFill>
              </a:rPr>
              <a:t>f</a:t>
            </a:r>
            <a:r>
              <a:rPr lang="es-ES" sz="2000" baseline="-25000" dirty="0" err="1">
                <a:solidFill>
                  <a:schemeClr val="bg1"/>
                </a:solidFill>
              </a:rPr>
              <a:t>b</a:t>
            </a:r>
            <a:r>
              <a:rPr lang="es-ES" sz="2000" dirty="0">
                <a:solidFill>
                  <a:schemeClr val="bg1"/>
                </a:solidFill>
              </a:rPr>
              <a:t>) and </a:t>
            </a:r>
            <a:r>
              <a:rPr lang="es-ES" sz="2000" dirty="0" err="1">
                <a:solidFill>
                  <a:schemeClr val="bg1"/>
                </a:solidFill>
              </a:rPr>
              <a:t>annihilation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luminosity</a:t>
            </a:r>
            <a:r>
              <a:rPr lang="es-ES" sz="2000" dirty="0">
                <a:solidFill>
                  <a:schemeClr val="bg1"/>
                </a:solidFill>
              </a:rPr>
              <a:t> (AAS+23)</a:t>
            </a:r>
          </a:p>
          <a:p>
            <a:r>
              <a:rPr lang="es-ES" sz="2000" dirty="0" err="1">
                <a:solidFill>
                  <a:schemeClr val="bg1"/>
                </a:solidFill>
              </a:rPr>
              <a:t>Previous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work</a:t>
            </a:r>
            <a:r>
              <a:rPr lang="es-ES" sz="2000" dirty="0">
                <a:solidFill>
                  <a:schemeClr val="bg1"/>
                </a:solidFill>
              </a:rPr>
              <a:t> has </a:t>
            </a:r>
            <a:r>
              <a:rPr lang="es-ES" sz="2000" dirty="0" err="1">
                <a:solidFill>
                  <a:schemeClr val="bg1"/>
                </a:solidFill>
              </a:rPr>
              <a:t>also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explored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evolution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of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subhalo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internal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structure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parameters</a:t>
            </a:r>
            <a:r>
              <a:rPr lang="es-ES" sz="2000" dirty="0">
                <a:solidFill>
                  <a:schemeClr val="bg1"/>
                </a:solidFill>
              </a:rPr>
              <a:t>: Peñarrubia+10 (P10), Errani &amp; Navarro 21 (EN21), Du+24 (D24), Green &amp; van den Bosch 19, Stücker+23 (</a:t>
            </a:r>
            <a:r>
              <a:rPr lang="es-ES" sz="2000" dirty="0" err="1">
                <a:solidFill>
                  <a:schemeClr val="bg1"/>
                </a:solidFill>
              </a:rPr>
              <a:t>including</a:t>
            </a:r>
            <a:r>
              <a:rPr lang="es-ES" sz="2000" dirty="0">
                <a:solidFill>
                  <a:schemeClr val="bg1"/>
                </a:solidFill>
              </a:rPr>
              <a:t> AAS), … </a:t>
            </a:r>
            <a:r>
              <a:rPr lang="es-ES" sz="2000" dirty="0" err="1">
                <a:solidFill>
                  <a:schemeClr val="bg1"/>
                </a:solidFill>
              </a:rPr>
              <a:t>what</a:t>
            </a:r>
            <a:r>
              <a:rPr lang="es-ES" sz="2000" dirty="0">
                <a:solidFill>
                  <a:schemeClr val="bg1"/>
                </a:solidFill>
              </a:rPr>
              <a:t> do </a:t>
            </a:r>
            <a:r>
              <a:rPr lang="es-ES" sz="2000" dirty="0" err="1">
                <a:solidFill>
                  <a:schemeClr val="bg1"/>
                </a:solidFill>
              </a:rPr>
              <a:t>our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simulations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say</a:t>
            </a:r>
            <a:r>
              <a:rPr lang="es-ES" sz="2000" dirty="0">
                <a:solidFill>
                  <a:schemeClr val="bg1"/>
                </a:solidFill>
              </a:rPr>
              <a:t>?</a:t>
            </a:r>
          </a:p>
          <a:p>
            <a:r>
              <a:rPr lang="es-ES" sz="2000" dirty="0">
                <a:solidFill>
                  <a:schemeClr val="bg1"/>
                </a:solidFill>
              </a:rPr>
              <a:t>N = 2</a:t>
            </a:r>
            <a:r>
              <a:rPr lang="es-ES" sz="2000" baseline="30000" dirty="0">
                <a:solidFill>
                  <a:schemeClr val="bg1"/>
                </a:solidFill>
              </a:rPr>
              <a:t>25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es-ES" sz="2000" dirty="0">
                <a:solidFill>
                  <a:schemeClr val="bg1"/>
                </a:solidFill>
              </a:rPr>
              <a:t> 3.3 x 10</a:t>
            </a:r>
            <a:r>
              <a:rPr lang="es-ES" sz="2000" baseline="30000" dirty="0">
                <a:solidFill>
                  <a:schemeClr val="bg1"/>
                </a:solidFill>
              </a:rPr>
              <a:t>7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particles</a:t>
            </a:r>
            <a:r>
              <a:rPr lang="es-ES" sz="2000" dirty="0">
                <a:solidFill>
                  <a:schemeClr val="bg1"/>
                </a:solidFill>
              </a:rPr>
              <a:t> in </a:t>
            </a:r>
            <a:r>
              <a:rPr lang="es-ES" sz="2000" dirty="0" err="1">
                <a:solidFill>
                  <a:schemeClr val="bg1"/>
                </a:solidFill>
              </a:rPr>
              <a:t>most</a:t>
            </a:r>
            <a:r>
              <a:rPr lang="es-ES" sz="2000" dirty="0">
                <a:solidFill>
                  <a:schemeClr val="bg1"/>
                </a:solidFill>
              </a:rPr>
              <a:t> cases</a:t>
            </a:r>
          </a:p>
          <a:p>
            <a:pPr marL="0" indent="0">
              <a:buNone/>
            </a:pPr>
            <a:endParaRPr lang="es-E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br>
              <a:rPr lang="es-ES" sz="1400" b="1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7735B4-9266-57DF-FA41-802DBC0B9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8553225" y="1036309"/>
            <a:ext cx="3054070" cy="2919771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F31DFB3-9A24-E32C-2193-2C82507487C8}"/>
              </a:ext>
            </a:extLst>
          </p:cNvPr>
          <p:cNvSpPr txBox="1"/>
          <p:nvPr/>
        </p:nvSpPr>
        <p:spPr>
          <a:xfrm>
            <a:off x="9723979" y="3918696"/>
            <a:ext cx="1896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</a:rPr>
              <a:t>van den Bosch+Ogiya18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1625AEE-6BE2-E3E3-BFE5-8CC56B4692D3}"/>
              </a:ext>
            </a:extLst>
          </p:cNvPr>
          <p:cNvSpPr txBox="1"/>
          <p:nvPr/>
        </p:nvSpPr>
        <p:spPr>
          <a:xfrm>
            <a:off x="10825494" y="6369611"/>
            <a:ext cx="7818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400" b="1" dirty="0">
                <a:solidFill>
                  <a:schemeClr val="bg1"/>
                </a:solidFill>
              </a:rPr>
              <a:t>AAS+23</a:t>
            </a:r>
            <a:endParaRPr lang="es-ES" sz="12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45C4832A-56FF-20CC-45C9-EA465D154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303" y="4325412"/>
            <a:ext cx="2725026" cy="204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oost_movie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52037BBD-1529-BDE4-C5AD-FC7CA27B96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60119" y="878722"/>
            <a:ext cx="3040281" cy="30773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" name="CuadroTexto 2">
            <a:extLst>
              <a:ext uri="{FF2B5EF4-FFF2-40B4-BE49-F238E27FC236}">
                <a16:creationId xmlns:a16="http://schemas.microsoft.com/office/drawing/2014/main" id="{C5DC3775-AEE2-1640-F3D4-8250BBA9C2EE}"/>
              </a:ext>
            </a:extLst>
          </p:cNvPr>
          <p:cNvSpPr txBox="1"/>
          <p:nvPr/>
        </p:nvSpPr>
        <p:spPr>
          <a:xfrm>
            <a:off x="10571942" y="3907079"/>
            <a:ext cx="1067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</a:rPr>
              <a:t>by J. </a:t>
            </a:r>
            <a:r>
              <a:rPr lang="es-ES" sz="1400" dirty="0" err="1">
                <a:solidFill>
                  <a:schemeClr val="bg1"/>
                </a:solidFill>
              </a:rPr>
              <a:t>Stücker</a:t>
            </a:r>
            <a:endParaRPr lang="es-E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7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7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4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EB7F3-1975-FE66-49A5-9BE5D1F26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10">
            <a:extLst>
              <a:ext uri="{FF2B5EF4-FFF2-40B4-BE49-F238E27FC236}">
                <a16:creationId xmlns:a16="http://schemas.microsoft.com/office/drawing/2014/main" id="{05189E00-E52C-8A71-0A11-5348F428D6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>
                <a:latin typeface="+mj-lt"/>
              </a:rPr>
              <a:t>Circular </a:t>
            </a:r>
            <a:r>
              <a:rPr lang="es-ES" sz="4400" b="1" dirty="0" err="1">
                <a:latin typeface="+mj-lt"/>
              </a:rPr>
              <a:t>velocities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464904-95B1-8ECF-34B3-EC6A88755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5</a:t>
            </a:fld>
            <a:endParaRPr lang="es-ES" noProof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782025-23EE-9F4A-AF77-FCC04CB68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370" y="2418249"/>
            <a:ext cx="3974892" cy="386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diagram of a graph&#10;&#10;AI-generated content may be incorrect." hidden="1">
            <a:extLst>
              <a:ext uri="{FF2B5EF4-FFF2-40B4-BE49-F238E27FC236}">
                <a16:creationId xmlns:a16="http://schemas.microsoft.com/office/drawing/2014/main" id="{2783912A-20DF-42B9-3814-C109065DA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45" y="933096"/>
            <a:ext cx="4127694" cy="3886124"/>
          </a:xfrm>
          <a:prstGeom prst="rect">
            <a:avLst/>
          </a:prstGeom>
        </p:spPr>
      </p:pic>
      <p:sp>
        <p:nvSpPr>
          <p:cNvPr id="4" name="CuadroTexto 3" hidden="1">
            <a:extLst>
              <a:ext uri="{FF2B5EF4-FFF2-40B4-BE49-F238E27FC236}">
                <a16:creationId xmlns:a16="http://schemas.microsoft.com/office/drawing/2014/main" id="{440B87D5-1F5D-B46F-193A-A28C1DB9FE42}"/>
              </a:ext>
            </a:extLst>
          </p:cNvPr>
          <p:cNvSpPr txBox="1"/>
          <p:nvPr/>
        </p:nvSpPr>
        <p:spPr>
          <a:xfrm>
            <a:off x="3908449" y="4819220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EN21</a:t>
            </a:r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id="{AEAF6027-2334-BD9B-4B2B-0C5E7D575B9E}"/>
              </a:ext>
            </a:extLst>
          </p:cNvPr>
          <p:cNvSpPr txBox="1"/>
          <p:nvPr/>
        </p:nvSpPr>
        <p:spPr>
          <a:xfrm>
            <a:off x="10006066" y="6300924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AAS+25 </a:t>
            </a:r>
          </a:p>
        </p:txBody>
      </p:sp>
      <p:pic>
        <p:nvPicPr>
          <p:cNvPr id="9" name="Picture 8" descr="A diagram of a graph&#10;&#10;AI-generated content may be incorrect.">
            <a:extLst>
              <a:ext uri="{FF2B5EF4-FFF2-40B4-BE49-F238E27FC236}">
                <a16:creationId xmlns:a16="http://schemas.microsoft.com/office/drawing/2014/main" id="{8219710D-C9C7-93AC-B4B3-D8735E81B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7313" y="3108960"/>
            <a:ext cx="4055581" cy="3176752"/>
          </a:xfrm>
          <a:prstGeom prst="rect">
            <a:avLst/>
          </a:prstGeom>
        </p:spPr>
      </p:pic>
      <p:sp>
        <p:nvSpPr>
          <p:cNvPr id="11" name="CuadroTexto 3">
            <a:extLst>
              <a:ext uri="{FF2B5EF4-FFF2-40B4-BE49-F238E27FC236}">
                <a16:creationId xmlns:a16="http://schemas.microsoft.com/office/drawing/2014/main" id="{E77D173C-32D8-E5EE-3BEE-832F3AD78CA8}"/>
              </a:ext>
            </a:extLst>
          </p:cNvPr>
          <p:cNvSpPr txBox="1"/>
          <p:nvPr/>
        </p:nvSpPr>
        <p:spPr>
          <a:xfrm>
            <a:off x="5517478" y="6285711"/>
            <a:ext cx="1082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Errani+22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7B07FCCB-3DA4-4C8B-937B-D9B453B8DB93}"/>
              </a:ext>
            </a:extLst>
          </p:cNvPr>
          <p:cNvSpPr txBox="1">
            <a:spLocks/>
          </p:cNvSpPr>
          <p:nvPr/>
        </p:nvSpPr>
        <p:spPr>
          <a:xfrm>
            <a:off x="411756" y="1194944"/>
            <a:ext cx="10632008" cy="5490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How do (maximum) circular velocities evolve as the </a:t>
            </a:r>
            <a:r>
              <a:rPr lang="en-GB" sz="2000" dirty="0" err="1">
                <a:solidFill>
                  <a:schemeClr val="bg1"/>
                </a:solidFill>
              </a:rPr>
              <a:t>subhalo</a:t>
            </a:r>
            <a:r>
              <a:rPr lang="en-GB" sz="2000" dirty="0">
                <a:solidFill>
                  <a:schemeClr val="bg1"/>
                </a:solidFill>
              </a:rPr>
              <a:t> loses mass? 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What about the radius where this </a:t>
            </a:r>
            <a:r>
              <a:rPr lang="es-ES" sz="2000" i="1" dirty="0" err="1">
                <a:solidFill>
                  <a:schemeClr val="bg1"/>
                </a:solidFill>
              </a:rPr>
              <a:t>V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n-GB" sz="2000" dirty="0">
                <a:solidFill>
                  <a:schemeClr val="bg1"/>
                </a:solidFill>
              </a:rPr>
              <a:t> is located (</a:t>
            </a:r>
            <a:r>
              <a:rPr lang="es-ES" sz="2000" i="1" dirty="0" err="1">
                <a:solidFill>
                  <a:schemeClr val="bg1"/>
                </a:solidFill>
              </a:rPr>
              <a:t>r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n-GB" sz="2000" dirty="0">
                <a:solidFill>
                  <a:schemeClr val="bg1"/>
                </a:solidFill>
              </a:rPr>
              <a:t>)? </a:t>
            </a:r>
          </a:p>
          <a:p>
            <a:pPr marL="0" indent="0">
              <a:buNone/>
            </a:pPr>
            <a:r>
              <a:rPr lang="es-ES" sz="2000" dirty="0" err="1">
                <a:solidFill>
                  <a:schemeClr val="bg1"/>
                </a:solidFill>
              </a:rPr>
              <a:t>How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does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this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evolution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of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i="1" dirty="0" err="1">
                <a:solidFill>
                  <a:schemeClr val="bg1"/>
                </a:solidFill>
              </a:rPr>
              <a:t>V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n-GB" sz="2000" dirty="0">
                <a:solidFill>
                  <a:schemeClr val="bg1"/>
                </a:solidFill>
              </a:rPr>
              <a:t> and </a:t>
            </a:r>
            <a:r>
              <a:rPr lang="es-ES" sz="2000" i="1" dirty="0" err="1">
                <a:solidFill>
                  <a:schemeClr val="bg1"/>
                </a:solidFill>
              </a:rPr>
              <a:t>r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impact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subhalo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concentrations</a:t>
            </a:r>
            <a:r>
              <a:rPr lang="es-ES" sz="2000" dirty="0">
                <a:solidFill>
                  <a:schemeClr val="bg1"/>
                </a:solidFill>
              </a:rPr>
              <a:t>?</a:t>
            </a:r>
          </a:p>
          <a:p>
            <a:pPr marL="0" indent="0">
              <a:buNone/>
            </a:pPr>
            <a:endParaRPr lang="es-ES" sz="2000" dirty="0">
              <a:solidFill>
                <a:schemeClr val="bg1"/>
              </a:solidFill>
            </a:endParaRPr>
          </a:p>
          <a:p>
            <a:endParaRPr lang="es-E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br>
              <a:rPr lang="es-ES" sz="1400" b="1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9BE868D2-29E2-9A38-8284-781B3D935EAB}"/>
              </a:ext>
            </a:extLst>
          </p:cNvPr>
          <p:cNvSpPr/>
          <p:nvPr/>
        </p:nvSpPr>
        <p:spPr>
          <a:xfrm>
            <a:off x="7733254" y="1022414"/>
            <a:ext cx="2386682" cy="1446201"/>
          </a:xfrm>
          <a:prstGeom prst="cloud">
            <a:avLst/>
          </a:prstGeom>
          <a:solidFill>
            <a:schemeClr val="bg1">
              <a:alpha val="3742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7">
            <a:extLst>
              <a:ext uri="{FF2B5EF4-FFF2-40B4-BE49-F238E27FC236}">
                <a16:creationId xmlns:a16="http://schemas.microsoft.com/office/drawing/2014/main" id="{B10690FE-FB83-4101-3E0A-753F3DF8FB69}"/>
              </a:ext>
            </a:extLst>
          </p:cNvPr>
          <p:cNvSpPr txBox="1"/>
          <p:nvPr/>
        </p:nvSpPr>
        <p:spPr>
          <a:xfrm>
            <a:off x="7860210" y="1483431"/>
            <a:ext cx="2132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>
                <a:solidFill>
                  <a:schemeClr val="bg1"/>
                </a:solidFill>
              </a:rPr>
              <a:t>Tidal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tracks</a:t>
            </a:r>
            <a:endParaRPr lang="es-ES" sz="24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Marcador de texto 2">
                <a:extLst>
                  <a:ext uri="{FF2B5EF4-FFF2-40B4-BE49-F238E27FC236}">
                    <a16:creationId xmlns:a16="http://schemas.microsoft.com/office/drawing/2014/main" id="{BB77429E-5B8A-3DA7-4AC9-4914903B0A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3839" y="2238933"/>
                <a:ext cx="3044782" cy="1101141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66700" indent="-2667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br>
                  <a:rPr lang="es-ES" sz="1000" dirty="0">
                    <a:solidFill>
                      <a:schemeClr val="bg1"/>
                    </a:solidFill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sub>
                      </m:sSub>
                      <m:r>
                        <a:rPr lang="en-GB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 </m:t>
                      </m:r>
                      <m:sSup>
                        <m:sSupPr>
                          <m:ctrlP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GB" sz="20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GB" sz="20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max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sSub>
                                    <m:sSubPr>
                                      <m:ctrlPr>
                                        <a:rPr lang="en-GB" sz="20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0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GB" sz="2000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max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ES" sz="2000" dirty="0">
                  <a:solidFill>
                    <a:schemeClr val="bg1"/>
                  </a:solidFill>
                </a:endParaRPr>
              </a:p>
              <a:p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3200" b="1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br>
                  <a:rPr lang="es-ES" sz="1400" b="1" dirty="0">
                    <a:solidFill>
                      <a:schemeClr val="bg1"/>
                    </a:solidFill>
                  </a:rPr>
                </a:br>
                <a:endParaRPr lang="es-E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Marcador de texto 2">
                <a:extLst>
                  <a:ext uri="{FF2B5EF4-FFF2-40B4-BE49-F238E27FC236}">
                    <a16:creationId xmlns:a16="http://schemas.microsoft.com/office/drawing/2014/main" id="{BB77429E-5B8A-3DA7-4AC9-4914903B0A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39" y="2238933"/>
                <a:ext cx="3044782" cy="11011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596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1EF66-BB57-D009-BB55-AE0F4AED2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10">
            <a:extLst>
              <a:ext uri="{FF2B5EF4-FFF2-40B4-BE49-F238E27FC236}">
                <a16:creationId xmlns:a16="http://schemas.microsoft.com/office/drawing/2014/main" id="{4E3058BE-7239-5000-0071-20FA0E963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Evolution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of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internal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structure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r>
              <a:rPr lang="es-ES" dirty="0"/>
              <a:t>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4D0FE84-FBE0-00BA-5ECC-E9B13B170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6</a:t>
            </a:fld>
            <a:endParaRPr lang="es-ES" noProof="0"/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id="{DE20330A-0FAC-017E-EEFA-5261E4C2B3A8}"/>
              </a:ext>
            </a:extLst>
          </p:cNvPr>
          <p:cNvSpPr txBox="1"/>
          <p:nvPr/>
        </p:nvSpPr>
        <p:spPr>
          <a:xfrm>
            <a:off x="10539086" y="6308099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AAS+25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4A9C6FD-C249-E667-6785-29C4C168F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72" y="1063066"/>
            <a:ext cx="5451913" cy="561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2710CA4-7C0B-7751-AC1C-8C8D30DEAC37}"/>
                  </a:ext>
                </a:extLst>
              </p14:cNvPr>
              <p14:cNvContentPartPr/>
              <p14:nvPr/>
            </p14:nvContentPartPr>
            <p14:xfrm>
              <a:off x="1988986" y="-17298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2710CA4-7C0B-7751-AC1C-8C8D30DEAC3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82866" y="-1735974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CuadroTexto 5">
            <a:extLst>
              <a:ext uri="{FF2B5EF4-FFF2-40B4-BE49-F238E27FC236}">
                <a16:creationId xmlns:a16="http://schemas.microsoft.com/office/drawing/2014/main" id="{3B0C50AF-B6AE-D2F7-5CBD-F25AC1DAACB2}"/>
              </a:ext>
            </a:extLst>
          </p:cNvPr>
          <p:cNvSpPr txBox="1"/>
          <p:nvPr/>
        </p:nvSpPr>
        <p:spPr>
          <a:xfrm>
            <a:off x="6684011" y="1703867"/>
            <a:ext cx="46386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solidFill>
                  <a:schemeClr val="bg1"/>
                </a:solidFill>
              </a:rPr>
              <a:t>Both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i="1" dirty="0" err="1">
                <a:solidFill>
                  <a:schemeClr val="bg1"/>
                </a:solidFill>
              </a:rPr>
              <a:t>V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baseline="-25000" dirty="0">
                <a:solidFill>
                  <a:schemeClr val="bg1"/>
                </a:solidFill>
              </a:rPr>
              <a:t> </a:t>
            </a:r>
            <a:r>
              <a:rPr lang="es-ES" sz="2000" dirty="0">
                <a:solidFill>
                  <a:schemeClr val="bg1"/>
                </a:solidFill>
              </a:rPr>
              <a:t>and </a:t>
            </a:r>
            <a:r>
              <a:rPr lang="es-ES" sz="2000" i="1" dirty="0" err="1">
                <a:solidFill>
                  <a:schemeClr val="bg1"/>
                </a:solidFill>
              </a:rPr>
              <a:t>r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decrease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mainly</a:t>
            </a:r>
            <a:r>
              <a:rPr lang="es-ES" sz="2000" dirty="0">
                <a:solidFill>
                  <a:schemeClr val="bg1"/>
                </a:solidFill>
              </a:rPr>
              <a:t> at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pericentre</a:t>
            </a:r>
            <a:r>
              <a:rPr lang="es-ES" sz="2000" dirty="0">
                <a:solidFill>
                  <a:schemeClr val="bg1"/>
                </a:solidFill>
              </a:rPr>
              <a:t> (</a:t>
            </a:r>
            <a:r>
              <a:rPr lang="es-ES" sz="2000" dirty="0" err="1">
                <a:solidFill>
                  <a:schemeClr val="bg1"/>
                </a:solidFill>
              </a:rPr>
              <a:t>stronger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tidal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forces</a:t>
            </a:r>
            <a:r>
              <a:rPr lang="es-ES" sz="2000" dirty="0">
                <a:solidFill>
                  <a:schemeClr val="bg1"/>
                </a:solidFill>
              </a:rPr>
              <a:t>)</a:t>
            </a:r>
          </a:p>
          <a:p>
            <a:pPr algn="ctr"/>
            <a:endParaRPr lang="es-ES" sz="800" dirty="0">
              <a:solidFill>
                <a:schemeClr val="bg1"/>
              </a:solidFill>
            </a:endParaRPr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A </a:t>
            </a:r>
            <a:r>
              <a:rPr lang="es-ES" sz="2000" dirty="0" err="1">
                <a:solidFill>
                  <a:schemeClr val="bg1"/>
                </a:solidFill>
              </a:rPr>
              <a:t>stable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tidal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track</a:t>
            </a:r>
            <a:r>
              <a:rPr lang="es-ES" sz="2000" dirty="0">
                <a:solidFill>
                  <a:schemeClr val="bg1"/>
                </a:solidFill>
              </a:rPr>
              <a:t> can be </a:t>
            </a:r>
            <a:r>
              <a:rPr lang="es-ES" sz="2000" dirty="0" err="1">
                <a:solidFill>
                  <a:schemeClr val="bg1"/>
                </a:solidFill>
              </a:rPr>
              <a:t>found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looking</a:t>
            </a:r>
            <a:r>
              <a:rPr lang="es-ES" sz="2000" dirty="0">
                <a:solidFill>
                  <a:schemeClr val="bg1"/>
                </a:solidFill>
              </a:rPr>
              <a:t> at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apocentre</a:t>
            </a:r>
            <a:r>
              <a:rPr lang="es-ES" sz="2000" dirty="0">
                <a:solidFill>
                  <a:schemeClr val="bg1"/>
                </a:solidFill>
              </a:rPr>
              <a:t>, </a:t>
            </a:r>
            <a:r>
              <a:rPr lang="es-ES" sz="2000" dirty="0" err="1">
                <a:solidFill>
                  <a:schemeClr val="bg1"/>
                </a:solidFill>
              </a:rPr>
              <a:t>but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want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to</a:t>
            </a:r>
            <a:r>
              <a:rPr lang="es-ES" sz="2000" dirty="0">
                <a:solidFill>
                  <a:schemeClr val="bg1"/>
                </a:solidFill>
              </a:rPr>
              <a:t> explore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behaviour</a:t>
            </a:r>
            <a:r>
              <a:rPr lang="es-ES" sz="2000" dirty="0">
                <a:solidFill>
                  <a:schemeClr val="bg1"/>
                </a:solidFill>
              </a:rPr>
              <a:t> at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pericentre</a:t>
            </a:r>
            <a:r>
              <a:rPr lang="es-ES" sz="2000" dirty="0">
                <a:solidFill>
                  <a:schemeClr val="bg1"/>
                </a:solidFill>
              </a:rPr>
              <a:t> as </a:t>
            </a:r>
            <a:r>
              <a:rPr lang="es-ES" sz="2000" dirty="0" err="1">
                <a:solidFill>
                  <a:schemeClr val="bg1"/>
                </a:solidFill>
              </a:rPr>
              <a:t>well</a:t>
            </a:r>
            <a:endParaRPr lang="es-ES" sz="2000" baseline="-25000" dirty="0">
              <a:solidFill>
                <a:schemeClr val="bg1"/>
              </a:solidFill>
            </a:endParaRPr>
          </a:p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2000" i="1" dirty="0" err="1">
                <a:solidFill>
                  <a:schemeClr val="bg1"/>
                </a:solidFill>
              </a:rPr>
              <a:t>V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baseline="-25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decreases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less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than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i="1" dirty="0" err="1">
                <a:solidFill>
                  <a:schemeClr val="bg1"/>
                </a:solidFill>
              </a:rPr>
              <a:t>r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baseline="-25000" dirty="0">
                <a:solidFill>
                  <a:schemeClr val="bg1"/>
                </a:solidFill>
              </a:rPr>
              <a:t> </a:t>
            </a:r>
            <a:r>
              <a:rPr lang="es-ES" sz="2000" dirty="0">
                <a:solidFill>
                  <a:schemeClr val="bg1"/>
                </a:solidFill>
              </a:rPr>
              <a:t>; </a:t>
            </a:r>
            <a:r>
              <a:rPr lang="es-ES" sz="2000" i="1" dirty="0" err="1">
                <a:solidFill>
                  <a:schemeClr val="bg1"/>
                </a:solidFill>
              </a:rPr>
              <a:t>r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becomes</a:t>
            </a:r>
            <a:r>
              <a:rPr lang="es-ES" sz="2000" dirty="0">
                <a:solidFill>
                  <a:schemeClr val="bg1"/>
                </a:solidFill>
              </a:rPr>
              <a:t> more </a:t>
            </a:r>
            <a:r>
              <a:rPr lang="es-ES" sz="2000" dirty="0" err="1">
                <a:solidFill>
                  <a:schemeClr val="bg1"/>
                </a:solidFill>
              </a:rPr>
              <a:t>stable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with</a:t>
            </a:r>
            <a:r>
              <a:rPr lang="es-ES" sz="2000" dirty="0">
                <a:solidFill>
                  <a:schemeClr val="bg1"/>
                </a:solidFill>
              </a:rPr>
              <a:t> time</a:t>
            </a:r>
          </a:p>
        </p:txBody>
      </p:sp>
    </p:spTree>
    <p:extLst>
      <p:ext uri="{BB962C8B-B14F-4D97-AF65-F5344CB8AC3E}">
        <p14:creationId xmlns:p14="http://schemas.microsoft.com/office/powerpoint/2010/main" val="405934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73D96-38AF-80AA-99EE-1AC12075C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10">
            <a:extLst>
              <a:ext uri="{FF2B5EF4-FFF2-40B4-BE49-F238E27FC236}">
                <a16:creationId xmlns:a16="http://schemas.microsoft.com/office/drawing/2014/main" id="{6D82D421-A2A1-3321-6A18-ADD21F37F0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Evolution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of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internal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structure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r>
              <a:rPr lang="es-ES" dirty="0"/>
              <a:t>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AB3E73-A834-C98E-110C-61E2118C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7</a:t>
            </a:fld>
            <a:endParaRPr lang="es-ES" noProof="0"/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id="{2B94D6B8-C735-EFC3-0322-01D58DE73448}"/>
              </a:ext>
            </a:extLst>
          </p:cNvPr>
          <p:cNvSpPr txBox="1"/>
          <p:nvPr/>
        </p:nvSpPr>
        <p:spPr>
          <a:xfrm>
            <a:off x="10539086" y="6308099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AAS+25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68BC644-506A-5F3C-F171-3BC4C075856F}"/>
                  </a:ext>
                </a:extLst>
              </p14:cNvPr>
              <p14:cNvContentPartPr/>
              <p14:nvPr/>
            </p14:nvContentPartPr>
            <p14:xfrm>
              <a:off x="1988986" y="-1729854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68BC644-506A-5F3C-F171-3BC4C07585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2866" y="-1735974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CuadroTexto 5">
            <a:extLst>
              <a:ext uri="{FF2B5EF4-FFF2-40B4-BE49-F238E27FC236}">
                <a16:creationId xmlns:a16="http://schemas.microsoft.com/office/drawing/2014/main" id="{CB7FA5F4-BC1F-02D9-B0CE-60F6704C929F}"/>
              </a:ext>
            </a:extLst>
          </p:cNvPr>
          <p:cNvSpPr txBox="1"/>
          <p:nvPr/>
        </p:nvSpPr>
        <p:spPr>
          <a:xfrm>
            <a:off x="6684011" y="1703867"/>
            <a:ext cx="46386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>
                <a:solidFill>
                  <a:schemeClr val="bg1"/>
                </a:solidFill>
              </a:rPr>
              <a:t>Both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i="1" dirty="0" err="1">
                <a:solidFill>
                  <a:schemeClr val="bg1"/>
                </a:solidFill>
              </a:rPr>
              <a:t>V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baseline="-25000" dirty="0">
                <a:solidFill>
                  <a:schemeClr val="bg1"/>
                </a:solidFill>
              </a:rPr>
              <a:t> </a:t>
            </a:r>
            <a:r>
              <a:rPr lang="es-ES" sz="2000" dirty="0">
                <a:solidFill>
                  <a:schemeClr val="bg1"/>
                </a:solidFill>
              </a:rPr>
              <a:t>and </a:t>
            </a:r>
            <a:r>
              <a:rPr lang="es-ES" sz="2000" i="1" dirty="0" err="1">
                <a:solidFill>
                  <a:schemeClr val="bg1"/>
                </a:solidFill>
              </a:rPr>
              <a:t>r</a:t>
            </a:r>
            <a:r>
              <a:rPr lang="es-ES" sz="2000" baseline="-25000" dirty="0" err="1">
                <a:solidFill>
                  <a:schemeClr val="bg1"/>
                </a:solidFill>
              </a:rPr>
              <a:t>max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decrease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mainly</a:t>
            </a:r>
            <a:r>
              <a:rPr lang="es-ES" sz="2000" dirty="0">
                <a:solidFill>
                  <a:schemeClr val="bg1"/>
                </a:solidFill>
              </a:rPr>
              <a:t> at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pericentre</a:t>
            </a:r>
            <a:r>
              <a:rPr lang="es-ES" sz="2000" dirty="0">
                <a:solidFill>
                  <a:schemeClr val="bg1"/>
                </a:solidFill>
              </a:rPr>
              <a:t> (</a:t>
            </a:r>
            <a:r>
              <a:rPr lang="es-ES" sz="2000" dirty="0" err="1">
                <a:solidFill>
                  <a:schemeClr val="bg1"/>
                </a:solidFill>
              </a:rPr>
              <a:t>stronger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tidal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forces</a:t>
            </a:r>
            <a:r>
              <a:rPr lang="es-ES" sz="2000" dirty="0">
                <a:solidFill>
                  <a:schemeClr val="bg1"/>
                </a:solidFill>
              </a:rPr>
              <a:t>)</a:t>
            </a:r>
          </a:p>
          <a:p>
            <a:pPr algn="ctr"/>
            <a:endParaRPr lang="es-ES" sz="800" dirty="0">
              <a:solidFill>
                <a:schemeClr val="bg1"/>
              </a:solidFill>
            </a:endParaRPr>
          </a:p>
          <a:p>
            <a:pPr algn="ctr"/>
            <a:r>
              <a:rPr lang="es-ES" sz="2000" dirty="0">
                <a:solidFill>
                  <a:schemeClr val="bg1"/>
                </a:solidFill>
              </a:rPr>
              <a:t>A </a:t>
            </a:r>
            <a:r>
              <a:rPr lang="es-ES" sz="2000" dirty="0" err="1">
                <a:solidFill>
                  <a:schemeClr val="bg1"/>
                </a:solidFill>
              </a:rPr>
              <a:t>stable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tidal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track</a:t>
            </a:r>
            <a:r>
              <a:rPr lang="es-ES" sz="2000" dirty="0">
                <a:solidFill>
                  <a:schemeClr val="bg1"/>
                </a:solidFill>
              </a:rPr>
              <a:t> can be </a:t>
            </a:r>
            <a:r>
              <a:rPr lang="es-ES" sz="2000" dirty="0" err="1">
                <a:solidFill>
                  <a:schemeClr val="bg1"/>
                </a:solidFill>
              </a:rPr>
              <a:t>found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looking</a:t>
            </a:r>
            <a:r>
              <a:rPr lang="es-ES" sz="2000" dirty="0">
                <a:solidFill>
                  <a:schemeClr val="bg1"/>
                </a:solidFill>
              </a:rPr>
              <a:t> at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apocentre</a:t>
            </a:r>
            <a:r>
              <a:rPr lang="es-ES" sz="2000" dirty="0">
                <a:solidFill>
                  <a:schemeClr val="bg1"/>
                </a:solidFill>
              </a:rPr>
              <a:t>, </a:t>
            </a:r>
            <a:r>
              <a:rPr lang="es-ES" sz="2000" dirty="0" err="1">
                <a:solidFill>
                  <a:schemeClr val="bg1"/>
                </a:solidFill>
              </a:rPr>
              <a:t>but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want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to</a:t>
            </a:r>
            <a:r>
              <a:rPr lang="es-ES" sz="2000" dirty="0">
                <a:solidFill>
                  <a:schemeClr val="bg1"/>
                </a:solidFill>
              </a:rPr>
              <a:t> explore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behaviour</a:t>
            </a:r>
            <a:r>
              <a:rPr lang="es-ES" sz="2000" dirty="0">
                <a:solidFill>
                  <a:schemeClr val="bg1"/>
                </a:solidFill>
              </a:rPr>
              <a:t> at </a:t>
            </a:r>
            <a:r>
              <a:rPr lang="es-ES" sz="2000" dirty="0" err="1">
                <a:solidFill>
                  <a:schemeClr val="bg1"/>
                </a:solidFill>
              </a:rPr>
              <a:t>the</a:t>
            </a:r>
            <a:r>
              <a:rPr lang="es-ES" sz="2000" dirty="0">
                <a:solidFill>
                  <a:schemeClr val="bg1"/>
                </a:solidFill>
              </a:rPr>
              <a:t> </a:t>
            </a:r>
            <a:r>
              <a:rPr lang="es-ES" sz="2000" dirty="0" err="1">
                <a:solidFill>
                  <a:schemeClr val="bg1"/>
                </a:solidFill>
              </a:rPr>
              <a:t>pericentre</a:t>
            </a:r>
            <a:r>
              <a:rPr lang="es-ES" sz="2000" dirty="0">
                <a:solidFill>
                  <a:schemeClr val="bg1"/>
                </a:solidFill>
              </a:rPr>
              <a:t> as </a:t>
            </a:r>
            <a:r>
              <a:rPr lang="es-ES" sz="2000" dirty="0" err="1">
                <a:solidFill>
                  <a:schemeClr val="bg1"/>
                </a:solidFill>
              </a:rPr>
              <a:t>well</a:t>
            </a:r>
            <a:endParaRPr lang="es-ES" sz="2000" baseline="-25000" dirty="0">
              <a:solidFill>
                <a:schemeClr val="bg1"/>
              </a:solidFill>
            </a:endParaRPr>
          </a:p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2000" b="1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</a:t>
            </a:r>
            <a:r>
              <a:rPr lang="es-ES" sz="2000" b="1" baseline="-250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max</a:t>
            </a:r>
            <a:r>
              <a:rPr lang="es-ES" sz="2000" b="1" baseline="-25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decreases</a:t>
            </a:r>
            <a:r>
              <a:rPr lang="es-E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less</a:t>
            </a:r>
            <a:r>
              <a:rPr lang="es-E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than</a:t>
            </a:r>
            <a:r>
              <a:rPr lang="es-E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2000" b="1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r</a:t>
            </a:r>
            <a:r>
              <a:rPr lang="es-ES" sz="2000" b="1" baseline="-250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max</a:t>
            </a:r>
            <a:r>
              <a:rPr lang="es-ES" sz="2000" b="1" baseline="-25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; </a:t>
            </a:r>
            <a:r>
              <a:rPr lang="es-ES" sz="2000" b="1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r</a:t>
            </a:r>
            <a:r>
              <a:rPr lang="es-ES" sz="2000" b="1" baseline="-250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max</a:t>
            </a:r>
            <a:r>
              <a:rPr lang="es-E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becomes</a:t>
            </a:r>
            <a:r>
              <a:rPr lang="es-E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more </a:t>
            </a:r>
            <a:r>
              <a:rPr lang="es-ES" sz="20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stable</a:t>
            </a:r>
            <a:r>
              <a:rPr lang="es-E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with</a:t>
            </a:r>
            <a:r>
              <a:rPr lang="es-E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time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FC8AB8BB-60C1-EB9B-FC0E-20FA1891F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208" y="1155830"/>
            <a:ext cx="6100330" cy="539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7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F06FD-C76A-3C79-27B0-DB29D6F2E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10">
            <a:extLst>
              <a:ext uri="{FF2B5EF4-FFF2-40B4-BE49-F238E27FC236}">
                <a16:creationId xmlns:a16="http://schemas.microsoft.com/office/drawing/2014/main" id="{A304E574-3DD1-EFA9-F270-7EA778D972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Tidal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tracks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for</a:t>
            </a:r>
            <a:r>
              <a:rPr lang="es-ES" sz="4400" b="1" dirty="0">
                <a:latin typeface="+mj-lt"/>
              </a:rPr>
              <a:t> NFW </a:t>
            </a:r>
            <a:r>
              <a:rPr lang="es-ES" sz="4400" b="1" dirty="0" err="1">
                <a:latin typeface="+mj-lt"/>
              </a:rPr>
              <a:t>subhaloes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r>
              <a:rPr lang="es-ES" dirty="0"/>
              <a:t>	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</a:t>
            </a:r>
          </a:p>
          <a:p>
            <a:r>
              <a:rPr lang="es-ES" dirty="0"/>
              <a:t>					     	</a:t>
            </a:r>
          </a:p>
          <a:p>
            <a:endParaRPr lang="es-ES" dirty="0"/>
          </a:p>
          <a:p>
            <a:r>
              <a:rPr lang="es-ES" dirty="0"/>
              <a:t>		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AFFFBC0-15E0-BDF2-2CFD-78454E66A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8</a:t>
            </a:fld>
            <a:endParaRPr lang="es-ES" noProof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2">
                <a:extLst>
                  <a:ext uri="{FF2B5EF4-FFF2-40B4-BE49-F238E27FC236}">
                    <a16:creationId xmlns:a16="http://schemas.microsoft.com/office/drawing/2014/main" id="{B66290DA-E3CC-0778-08FD-C263E66062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757" y="1716604"/>
                <a:ext cx="2844868" cy="5490526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66700" indent="-2667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2000" dirty="0">
                    <a:solidFill>
                      <a:schemeClr val="bg1"/>
                    </a:solidFill>
                  </a:rPr>
                  <a:t>Apocentre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tidal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track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i="1" dirty="0" err="1">
                    <a:solidFill>
                      <a:schemeClr val="bg1"/>
                    </a:solidFill>
                  </a:rPr>
                  <a:t>V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max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i="1" dirty="0">
                    <a:solidFill>
                      <a:schemeClr val="bg1"/>
                    </a:solidFill>
                  </a:rPr>
                  <a:t>- </a:t>
                </a:r>
                <a:r>
                  <a:rPr lang="es-ES" sz="2000" i="1" dirty="0" err="1">
                    <a:solidFill>
                      <a:schemeClr val="bg1"/>
                    </a:solidFill>
                  </a:rPr>
                  <a:t>f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b</a:t>
                </a:r>
                <a:r>
                  <a:rPr lang="es-ES" sz="2000" baseline="-25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below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pericentre</a:t>
                </a:r>
                <a:r>
                  <a:rPr lang="es-ES" sz="2000" dirty="0">
                    <a:solidFill>
                      <a:schemeClr val="bg1"/>
                    </a:solidFill>
                  </a:rPr>
                  <a:t> curve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reflects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i="1" dirty="0" err="1">
                    <a:solidFill>
                      <a:schemeClr val="bg1"/>
                    </a:solidFill>
                  </a:rPr>
                  <a:t>V</a:t>
                </a:r>
                <a:r>
                  <a:rPr lang="es-ES" sz="2000" baseline="-25000" dirty="0" err="1">
                    <a:solidFill>
                      <a:schemeClr val="bg1"/>
                    </a:solidFill>
                  </a:rPr>
                  <a:t>max</a:t>
                </a:r>
                <a:r>
                  <a:rPr lang="es-ES" sz="2000" baseline="-25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increase</a:t>
                </a:r>
                <a:r>
                  <a:rPr lang="es-ES" sz="2000" dirty="0">
                    <a:solidFill>
                      <a:schemeClr val="bg1"/>
                    </a:solidFill>
                  </a:rPr>
                  <a:t> at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pericentre</a:t>
                </a:r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 err="1">
                    <a:solidFill>
                      <a:schemeClr val="bg1"/>
                    </a:solidFill>
                  </a:rPr>
                  <a:t>Apocentre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tidal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track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consistent</a:t>
                </a:r>
                <a:r>
                  <a:rPr lang="es-ES" sz="2000" dirty="0">
                    <a:solidFill>
                      <a:schemeClr val="bg1"/>
                    </a:solidFill>
                  </a:rPr>
                  <a:t> 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with</a:t>
                </a:r>
                <a:r>
                  <a:rPr lang="es-ES" sz="2000" dirty="0">
                    <a:solidFill>
                      <a:schemeClr val="bg1"/>
                    </a:solidFill>
                  </a:rPr>
                  <a:t> P10</a:t>
                </a: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Peñarrubia+10 (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left</a:t>
                </a:r>
                <a:r>
                  <a:rPr lang="es-ES" sz="2000" dirty="0">
                    <a:solidFill>
                      <a:schemeClr val="bg1"/>
                    </a:solidFill>
                  </a:rPr>
                  <a:t>):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br>
                  <a:rPr lang="es-ES" sz="1000" dirty="0">
                    <a:solidFill>
                      <a:schemeClr val="bg1"/>
                    </a:solidFill>
                  </a:rPr>
                </a:b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(1+</m:t>
                            </m:r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p>
                        </m:sSup>
                      </m:den>
                    </m:f>
                  </m:oMath>
                </a14:m>
                <a:endParaRPr lang="es-ES" sz="2000" dirty="0">
                  <a:solidFill>
                    <a:schemeClr val="bg1"/>
                  </a:solidFill>
                </a:endParaRPr>
              </a:p>
              <a:p>
                <a:r>
                  <a:rPr lang="es-ES" sz="2000" dirty="0">
                    <a:solidFill>
                      <a:schemeClr val="bg1"/>
                    </a:solidFill>
                  </a:rPr>
                  <a:t>EN21 (</a:t>
                </a:r>
                <a:r>
                  <a:rPr lang="es-ES" sz="2000" dirty="0" err="1">
                    <a:solidFill>
                      <a:schemeClr val="bg1"/>
                    </a:solidFill>
                  </a:rPr>
                  <a:t>right</a:t>
                </a:r>
                <a:r>
                  <a:rPr lang="es-ES" sz="2000" dirty="0">
                    <a:solidFill>
                      <a:schemeClr val="bg1"/>
                    </a:solidFill>
                  </a:rPr>
                  <a:t>): </a:t>
                </a:r>
                <a:br>
                  <a:rPr lang="es-ES" sz="2000" dirty="0">
                    <a:solidFill>
                      <a:schemeClr val="bg1"/>
                    </a:solidFill>
                  </a:rPr>
                </a:br>
                <a:endParaRPr lang="es-ES" sz="8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p>
                      </m:sSup>
                      <m:sSup>
                        <m:sSupPr>
                          <m:ctrlP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</m:oMath>
                  </m:oMathPara>
                </a14:m>
                <a:endParaRPr lang="es-ES" sz="2000" dirty="0">
                  <a:solidFill>
                    <a:schemeClr val="bg1"/>
                  </a:solidFill>
                </a:endParaRPr>
              </a:p>
              <a:p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20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es-ES" sz="3200" b="1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br>
                  <a:rPr lang="es-ES" sz="1400" b="1" dirty="0">
                    <a:solidFill>
                      <a:schemeClr val="bg1"/>
                    </a:solidFill>
                  </a:rPr>
                </a:br>
                <a:endParaRPr lang="es-E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Marcador de texto 2">
                <a:extLst>
                  <a:ext uri="{FF2B5EF4-FFF2-40B4-BE49-F238E27FC236}">
                    <a16:creationId xmlns:a16="http://schemas.microsoft.com/office/drawing/2014/main" id="{B66290DA-E3CC-0778-08FD-C263E6606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57" y="1716604"/>
                <a:ext cx="2844868" cy="5490526"/>
              </a:xfrm>
              <a:prstGeom prst="rect">
                <a:avLst/>
              </a:prstGeom>
              <a:blipFill>
                <a:blip r:embed="rId2"/>
                <a:stretch>
                  <a:fillRect l="-4889" t="-2309" r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8424E1B7-E031-904C-1F5B-516753CB0319}"/>
              </a:ext>
            </a:extLst>
          </p:cNvPr>
          <p:cNvSpPr txBox="1"/>
          <p:nvPr/>
        </p:nvSpPr>
        <p:spPr>
          <a:xfrm>
            <a:off x="10539086" y="6308099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AAS+25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FF7939-EA5F-20FC-BFE8-E93C41E38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363" y="1365840"/>
            <a:ext cx="4022655" cy="45301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99D3BB-BAC1-36F9-40F6-D561E67C4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376" y="1365840"/>
            <a:ext cx="4022654" cy="45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3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63576706-600A-414A-8570-F3831402C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" y="0"/>
            <a:ext cx="12160800" cy="6858000"/>
          </a:xfrm>
          <a:solidFill>
            <a:srgbClr val="002060">
              <a:alpha val="66000"/>
            </a:srgbClr>
          </a:solidFill>
        </p:spPr>
        <p:txBody>
          <a:bodyPr/>
          <a:lstStyle/>
          <a:p>
            <a:pPr algn="ctr"/>
            <a:endParaRPr lang="es-ES" sz="800" b="1" dirty="0">
              <a:latin typeface="+mj-lt"/>
            </a:endParaRPr>
          </a:p>
          <a:p>
            <a:pPr algn="ctr"/>
            <a:r>
              <a:rPr lang="es-ES" sz="4400" b="1" dirty="0" err="1">
                <a:latin typeface="+mj-lt"/>
              </a:rPr>
              <a:t>Steeper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than</a:t>
            </a:r>
            <a:r>
              <a:rPr lang="es-ES" sz="4400" b="1" dirty="0">
                <a:latin typeface="+mj-lt"/>
              </a:rPr>
              <a:t> NFW: </a:t>
            </a:r>
            <a:r>
              <a:rPr lang="es-ES" sz="4400" b="1" dirty="0" err="1">
                <a:latin typeface="+mj-lt"/>
              </a:rPr>
              <a:t>prompt</a:t>
            </a:r>
            <a:r>
              <a:rPr lang="es-ES" sz="4400" b="1" dirty="0">
                <a:latin typeface="+mj-lt"/>
              </a:rPr>
              <a:t> </a:t>
            </a:r>
            <a:r>
              <a:rPr lang="es-ES" sz="4400" b="1" dirty="0" err="1">
                <a:latin typeface="+mj-lt"/>
              </a:rPr>
              <a:t>cusps</a:t>
            </a:r>
            <a:endParaRPr lang="es-ES" sz="4400" b="1" dirty="0">
              <a:latin typeface="+mj-lt"/>
            </a:endParaRP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													</a:t>
            </a:r>
          </a:p>
          <a:p>
            <a:endParaRPr lang="es-ES" dirty="0"/>
          </a:p>
          <a:p>
            <a:r>
              <a:rPr lang="es-ES" dirty="0"/>
              <a:t>	 								                                 	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935786-1C7D-4F2A-9D79-28CBEECFF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es-ES" noProof="0" smtClean="0"/>
              <a:pPr rtl="0"/>
              <a:t>9</a:t>
            </a:fld>
            <a:endParaRPr lang="es-ES" noProof="0" dirty="0"/>
          </a:p>
        </p:txBody>
      </p:sp>
      <p:graphicFrame>
        <p:nvGraphicFramePr>
          <p:cNvPr id="10" name="Gráfico 9" hidden="1">
            <a:extLst>
              <a:ext uri="{FF2B5EF4-FFF2-40B4-BE49-F238E27FC236}">
                <a16:creationId xmlns:a16="http://schemas.microsoft.com/office/drawing/2014/main" id="{0F4BBCFD-BF23-0E23-DE20-D25D4302033E}"/>
              </a:ext>
            </a:extLst>
          </p:cNvPr>
          <p:cNvGraphicFramePr/>
          <p:nvPr/>
        </p:nvGraphicFramePr>
        <p:xfrm>
          <a:off x="9958907" y="0"/>
          <a:ext cx="2000922" cy="1333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Gráfico 14" hidden="1">
            <a:extLst>
              <a:ext uri="{FF2B5EF4-FFF2-40B4-BE49-F238E27FC236}">
                <a16:creationId xmlns:a16="http://schemas.microsoft.com/office/drawing/2014/main" id="{F5B0C699-E298-1340-9CBD-A3BE44600CAE}"/>
              </a:ext>
            </a:extLst>
          </p:cNvPr>
          <p:cNvGraphicFramePr/>
          <p:nvPr/>
        </p:nvGraphicFramePr>
        <p:xfrm>
          <a:off x="9959643" y="-6469"/>
          <a:ext cx="2000922" cy="1333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6" name="Imagen 15" hidden="1">
            <a:extLst>
              <a:ext uri="{FF2B5EF4-FFF2-40B4-BE49-F238E27FC236}">
                <a16:creationId xmlns:a16="http://schemas.microsoft.com/office/drawing/2014/main" id="{AFDF6DFB-C32A-690F-D973-3E1C942E7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1728" y="225367"/>
            <a:ext cx="836752" cy="827243"/>
          </a:xfrm>
          <a:prstGeom prst="rect">
            <a:avLst/>
          </a:prstGeom>
          <a:effectLst>
            <a:softEdge rad="1270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2">
                <a:extLst>
                  <a:ext uri="{FF2B5EF4-FFF2-40B4-BE49-F238E27FC236}">
                    <a16:creationId xmlns:a16="http://schemas.microsoft.com/office/drawing/2014/main" id="{D3C238E6-639B-F8E0-26E6-9999D9D5E4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1756" y="947150"/>
                <a:ext cx="10966723" cy="4301800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66700" indent="-2667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42925" indent="-276225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763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43025" indent="-2667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s-ES" sz="2200" b="1" dirty="0">
                    <a:solidFill>
                      <a:schemeClr val="accent5">
                        <a:lumMod val="25000"/>
                        <a:lumOff val="75000"/>
                      </a:schemeClr>
                    </a:solidFill>
                  </a:rPr>
                  <a:t> </a:t>
                </a:r>
              </a:p>
              <a:p>
                <a:r>
                  <a:rPr lang="es-ES" sz="2400" dirty="0" err="1">
                    <a:solidFill>
                      <a:schemeClr val="bg1"/>
                    </a:solidFill>
                  </a:rPr>
                  <a:t>The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first</a:t>
                </a:r>
                <a:r>
                  <a:rPr lang="es-ES" sz="2400" dirty="0">
                    <a:solidFill>
                      <a:schemeClr val="bg1"/>
                    </a:solidFill>
                  </a:rPr>
                  <a:t> DM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haloes</a:t>
                </a:r>
                <a:r>
                  <a:rPr lang="es-ES" sz="2400" dirty="0">
                    <a:solidFill>
                      <a:schemeClr val="bg1"/>
                    </a:solidFill>
                  </a:rPr>
                  <a:t> (</a:t>
                </a:r>
                <a:r>
                  <a:rPr lang="es-ES" sz="2400" dirty="0">
                    <a:solidFill>
                      <a:schemeClr val="bg1"/>
                    </a:solidFill>
                    <a:latin typeface="+mj-lt"/>
                  </a:rPr>
                  <a:t>~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Earth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mass</a:t>
                </a:r>
                <a:r>
                  <a:rPr lang="es-ES" sz="2400" dirty="0">
                    <a:solidFill>
                      <a:schemeClr val="bg1"/>
                    </a:solidFill>
                  </a:rPr>
                  <a:t> in CDM)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formed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from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density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peaks</a:t>
                </a:r>
                <a:endParaRPr lang="es-ES" sz="2400" dirty="0">
                  <a:solidFill>
                    <a:schemeClr val="bg1"/>
                  </a:solidFill>
                </a:endParaRPr>
              </a:p>
              <a:p>
                <a:r>
                  <a:rPr lang="es-ES" sz="2400" dirty="0" err="1">
                    <a:solidFill>
                      <a:schemeClr val="bg1"/>
                    </a:solidFill>
                  </a:rPr>
                  <a:t>Their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density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profile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is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supposed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to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exhibit</a:t>
                </a:r>
                <a:r>
                  <a:rPr lang="es-ES" sz="2400" dirty="0">
                    <a:solidFill>
                      <a:schemeClr val="bg1"/>
                    </a:solidFill>
                  </a:rPr>
                  <a:t> a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prompt</a:t>
                </a:r>
                <a:r>
                  <a:rPr lang="es-ES" sz="2400" dirty="0">
                    <a:solidFill>
                      <a:schemeClr val="bg1"/>
                    </a:solidFill>
                  </a:rPr>
                  <a:t> cusp:</a:t>
                </a:r>
                <a:r>
                  <a:rPr lang="es-ES" sz="24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s-E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 </m:t>
                    </m:r>
                    <m:sSup>
                      <m:sSupPr>
                        <m:ctrlPr>
                          <a:rPr lang="es-E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−3/2</m:t>
                        </m:r>
                      </m:sup>
                    </m:sSup>
                  </m:oMath>
                </a14:m>
                <a:endParaRPr lang="es-ES" sz="2400" dirty="0">
                  <a:solidFill>
                    <a:schemeClr val="bg1"/>
                  </a:solidFill>
                </a:endParaRPr>
              </a:p>
              <a:p>
                <a:r>
                  <a:rPr lang="es-ES" sz="2400" dirty="0" err="1">
                    <a:solidFill>
                      <a:schemeClr val="bg1"/>
                    </a:solidFill>
                  </a:rPr>
                  <a:t>Even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stellar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encounters</a:t>
                </a:r>
                <a:r>
                  <a:rPr lang="es-ES" sz="2400" dirty="0">
                    <a:solidFill>
                      <a:schemeClr val="bg1"/>
                    </a:solidFill>
                  </a:rPr>
                  <a:t> can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have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an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impact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on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such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small</a:t>
                </a:r>
                <a:r>
                  <a:rPr lang="es-ES" sz="2400" dirty="0">
                    <a:solidFill>
                      <a:schemeClr val="bg1"/>
                    </a:solidFill>
                  </a:rPr>
                  <a:t> </a:t>
                </a:r>
                <a:r>
                  <a:rPr lang="es-ES" sz="2400" dirty="0" err="1">
                    <a:solidFill>
                      <a:schemeClr val="bg1"/>
                    </a:solidFill>
                  </a:rPr>
                  <a:t>structures</a:t>
                </a:r>
                <a:r>
                  <a:rPr lang="es-ES" sz="2400" dirty="0">
                    <a:solidFill>
                      <a:schemeClr val="bg1"/>
                    </a:solidFill>
                  </a:rPr>
                  <a:t>!</a:t>
                </a:r>
              </a:p>
            </p:txBody>
          </p:sp>
        </mc:Choice>
        <mc:Fallback xmlns="">
          <p:sp>
            <p:nvSpPr>
              <p:cNvPr id="2" name="Marcador de texto 2">
                <a:extLst>
                  <a:ext uri="{FF2B5EF4-FFF2-40B4-BE49-F238E27FC236}">
                    <a16:creationId xmlns:a16="http://schemas.microsoft.com/office/drawing/2014/main" id="{D3C238E6-639B-F8E0-26E6-9999D9D5E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56" y="947150"/>
                <a:ext cx="10966723" cy="4301800"/>
              </a:xfrm>
              <a:prstGeom prst="rect">
                <a:avLst/>
              </a:prstGeom>
              <a:blipFill>
                <a:blip r:embed="rId5"/>
                <a:stretch>
                  <a:fillRect l="-1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n 7">
            <a:extLst>
              <a:ext uri="{FF2B5EF4-FFF2-40B4-BE49-F238E27FC236}">
                <a16:creationId xmlns:a16="http://schemas.microsoft.com/office/drawing/2014/main" id="{4B754B70-2234-ACE5-736B-A74AC8CD7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4980" y="2855409"/>
            <a:ext cx="5071195" cy="322158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F2724E1-71D2-03F5-8635-F3632A4B5938}"/>
              </a:ext>
            </a:extLst>
          </p:cNvPr>
          <p:cNvSpPr txBox="1"/>
          <p:nvPr/>
        </p:nvSpPr>
        <p:spPr>
          <a:xfrm>
            <a:off x="2741766" y="6101789"/>
            <a:ext cx="2399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</a:rPr>
              <a:t>Delos+White23</a:t>
            </a:r>
          </a:p>
          <a:p>
            <a:pPr algn="ctr"/>
            <a:endParaRPr lang="es-ES" sz="1400" dirty="0">
              <a:solidFill>
                <a:schemeClr val="bg1"/>
              </a:solidFill>
            </a:endParaRPr>
          </a:p>
        </p:txBody>
      </p:sp>
      <p:cxnSp>
        <p:nvCxnSpPr>
          <p:cNvPr id="13" name="Conector: curvado 12">
            <a:extLst>
              <a:ext uri="{FF2B5EF4-FFF2-40B4-BE49-F238E27FC236}">
                <a16:creationId xmlns:a16="http://schemas.microsoft.com/office/drawing/2014/main" id="{31427F96-C22F-CDF8-74F2-29D41885E379}"/>
              </a:ext>
            </a:extLst>
          </p:cNvPr>
          <p:cNvCxnSpPr>
            <a:cxnSpLocks/>
          </p:cNvCxnSpPr>
          <p:nvPr/>
        </p:nvCxnSpPr>
        <p:spPr>
          <a:xfrm rot="5400000">
            <a:off x="1547172" y="4469660"/>
            <a:ext cx="918019" cy="64280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003446A-A8DA-37CC-8980-361A257E7040}"/>
              </a:ext>
            </a:extLst>
          </p:cNvPr>
          <p:cNvSpPr txBox="1"/>
          <p:nvPr/>
        </p:nvSpPr>
        <p:spPr>
          <a:xfrm>
            <a:off x="909293" y="5194178"/>
            <a:ext cx="1550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err="1"/>
              <a:t>Prompt</a:t>
            </a:r>
            <a:r>
              <a:rPr lang="es-ES" sz="1400" dirty="0"/>
              <a:t> </a:t>
            </a:r>
          </a:p>
          <a:p>
            <a:pPr algn="ctr"/>
            <a:r>
              <a:rPr lang="es-ES" sz="1400" dirty="0" err="1"/>
              <a:t>cusp</a:t>
            </a:r>
            <a:endParaRPr lang="es-ES" sz="1400" dirty="0"/>
          </a:p>
          <a:p>
            <a:pPr algn="ctr"/>
            <a:endParaRPr lang="es-ES" sz="1400" dirty="0">
              <a:solidFill>
                <a:schemeClr val="bg1"/>
              </a:solidFill>
            </a:endParaRPr>
          </a:p>
        </p:txBody>
      </p:sp>
      <p:cxnSp>
        <p:nvCxnSpPr>
          <p:cNvPr id="22" name="Conector: curvado 21">
            <a:extLst>
              <a:ext uri="{FF2B5EF4-FFF2-40B4-BE49-F238E27FC236}">
                <a16:creationId xmlns:a16="http://schemas.microsoft.com/office/drawing/2014/main" id="{3511E30E-C323-500F-D667-0B02655A3911}"/>
              </a:ext>
            </a:extLst>
          </p:cNvPr>
          <p:cNvCxnSpPr>
            <a:cxnSpLocks/>
          </p:cNvCxnSpPr>
          <p:nvPr/>
        </p:nvCxnSpPr>
        <p:spPr>
          <a:xfrm rot="16200000" flipV="1">
            <a:off x="1867164" y="3503845"/>
            <a:ext cx="705690" cy="59525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88488977-28B5-D744-A070-294F48C4FA80}"/>
              </a:ext>
            </a:extLst>
          </p:cNvPr>
          <p:cNvSpPr txBox="1"/>
          <p:nvPr/>
        </p:nvSpPr>
        <p:spPr>
          <a:xfrm>
            <a:off x="986911" y="3106310"/>
            <a:ext cx="1550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NFW-</a:t>
            </a:r>
            <a:r>
              <a:rPr lang="es-ES" sz="1400" dirty="0" err="1"/>
              <a:t>like</a:t>
            </a:r>
            <a:endParaRPr lang="es-ES" sz="1400" dirty="0"/>
          </a:p>
        </p:txBody>
      </p:sp>
      <p:sp>
        <p:nvSpPr>
          <p:cNvPr id="4" name="CuadroTexto 7">
            <a:extLst>
              <a:ext uri="{FF2B5EF4-FFF2-40B4-BE49-F238E27FC236}">
                <a16:creationId xmlns:a16="http://schemas.microsoft.com/office/drawing/2014/main" id="{4B2BEC03-D052-9ED5-AC93-F1AE2668B649}"/>
              </a:ext>
            </a:extLst>
          </p:cNvPr>
          <p:cNvSpPr txBox="1"/>
          <p:nvPr/>
        </p:nvSpPr>
        <p:spPr>
          <a:xfrm>
            <a:off x="9245709" y="1597209"/>
            <a:ext cx="2132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(Ishiyama+10)</a:t>
            </a:r>
            <a:endParaRPr lang="es-ES" sz="12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6" name="CuadroTexto 7">
            <a:extLst>
              <a:ext uri="{FF2B5EF4-FFF2-40B4-BE49-F238E27FC236}">
                <a16:creationId xmlns:a16="http://schemas.microsoft.com/office/drawing/2014/main" id="{4FFB90E2-B380-6190-AE37-F58E028C1EB8}"/>
              </a:ext>
            </a:extLst>
          </p:cNvPr>
          <p:cNvSpPr txBox="1"/>
          <p:nvPr/>
        </p:nvSpPr>
        <p:spPr>
          <a:xfrm>
            <a:off x="9245503" y="2018110"/>
            <a:ext cx="2132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(Delos+White23)</a:t>
            </a:r>
            <a:endParaRPr lang="es-ES" sz="1200" dirty="0">
              <a:solidFill>
                <a:schemeClr val="bg1"/>
              </a:solidFill>
            </a:endParaRPr>
          </a:p>
          <a:p>
            <a:pPr algn="ctr"/>
            <a:endParaRPr lang="es-ES" sz="1200" dirty="0">
              <a:solidFill>
                <a:schemeClr val="bg1"/>
              </a:solidFill>
            </a:endParaRPr>
          </a:p>
        </p:txBody>
      </p:sp>
      <p:pic>
        <p:nvPicPr>
          <p:cNvPr id="18" name="Picture 17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08BD22EC-ABA7-8B71-9C76-84B61E42E1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8979" y="2855409"/>
            <a:ext cx="3218808" cy="3349229"/>
          </a:xfrm>
          <a:prstGeom prst="rect">
            <a:avLst/>
          </a:prstGeom>
        </p:spPr>
      </p:pic>
      <p:sp>
        <p:nvSpPr>
          <p:cNvPr id="19" name="CuadroTexto 8">
            <a:extLst>
              <a:ext uri="{FF2B5EF4-FFF2-40B4-BE49-F238E27FC236}">
                <a16:creationId xmlns:a16="http://schemas.microsoft.com/office/drawing/2014/main" id="{4EC40BEE-B180-D803-8BEC-E381C816E643}"/>
              </a:ext>
            </a:extLst>
          </p:cNvPr>
          <p:cNvSpPr txBox="1"/>
          <p:nvPr/>
        </p:nvSpPr>
        <p:spPr>
          <a:xfrm>
            <a:off x="7451282" y="6204638"/>
            <a:ext cx="2399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</a:rPr>
              <a:t>Ishiyama+10</a:t>
            </a:r>
          </a:p>
          <a:p>
            <a:pPr algn="ctr"/>
            <a:endParaRPr lang="es-ES" sz="1400" dirty="0">
              <a:solidFill>
                <a:schemeClr val="bg1"/>
              </a:solidFill>
            </a:endParaRPr>
          </a:p>
        </p:txBody>
      </p:sp>
      <p:grpSp>
        <p:nvGrpSpPr>
          <p:cNvPr id="7" name="Group 6" hidden="1">
            <a:extLst>
              <a:ext uri="{FF2B5EF4-FFF2-40B4-BE49-F238E27FC236}">
                <a16:creationId xmlns:a16="http://schemas.microsoft.com/office/drawing/2014/main" id="{EDE21D33-B886-7AA1-811A-8EECD6DED0B7}"/>
              </a:ext>
            </a:extLst>
          </p:cNvPr>
          <p:cNvGrpSpPr/>
          <p:nvPr/>
        </p:nvGrpSpPr>
        <p:grpSpPr>
          <a:xfrm>
            <a:off x="4973668" y="4795101"/>
            <a:ext cx="3317512" cy="1882330"/>
            <a:chOff x="4866225" y="4991064"/>
            <a:chExt cx="3317512" cy="1882330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BD31775D-5779-66FE-BF28-0F4117D187EB}"/>
                </a:ext>
              </a:extLst>
            </p:cNvPr>
            <p:cNvSpPr/>
            <p:nvPr/>
          </p:nvSpPr>
          <p:spPr>
            <a:xfrm>
              <a:off x="4866225" y="4991064"/>
              <a:ext cx="3254847" cy="1882330"/>
            </a:xfrm>
            <a:prstGeom prst="cloud">
              <a:avLst/>
            </a:prstGeom>
            <a:solidFill>
              <a:schemeClr val="bg1"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uadroTexto 5">
              <a:extLst>
                <a:ext uri="{FF2B5EF4-FFF2-40B4-BE49-F238E27FC236}">
                  <a16:creationId xmlns:a16="http://schemas.microsoft.com/office/drawing/2014/main" id="{0EAF026F-0CC1-1E8F-0B36-045F0C25C2AB}"/>
                </a:ext>
              </a:extLst>
            </p:cNvPr>
            <p:cNvSpPr txBox="1"/>
            <p:nvPr/>
          </p:nvSpPr>
          <p:spPr>
            <a:xfrm>
              <a:off x="5045464" y="5369351"/>
              <a:ext cx="31382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dirty="0" err="1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Some</a:t>
              </a:r>
              <a:r>
                <a:rPr lang="es-ES" sz="2000" dirty="0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 SIDM </a:t>
              </a:r>
              <a:r>
                <a:rPr lang="es-ES" sz="2000" dirty="0" err="1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models</a:t>
              </a:r>
              <a:r>
                <a:rPr lang="es-ES" sz="2000" dirty="0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s-ES" sz="2000" dirty="0" err="1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predict</a:t>
              </a:r>
              <a:r>
                <a:rPr lang="es-ES" sz="2000" dirty="0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s-ES" sz="2000" dirty="0" err="1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these</a:t>
              </a:r>
              <a:r>
                <a:rPr lang="es-ES" sz="2000" dirty="0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s-ES" sz="2000" dirty="0" err="1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steeper</a:t>
              </a:r>
              <a:r>
                <a:rPr lang="es-ES" sz="2000" dirty="0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s-ES" sz="2000" dirty="0" err="1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inner</a:t>
              </a:r>
              <a:r>
                <a:rPr lang="es-ES" sz="2000" dirty="0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s-ES" sz="2000" dirty="0" err="1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cusps</a:t>
              </a:r>
              <a:r>
                <a:rPr lang="es-ES" sz="2000" dirty="0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 in (sub)</a:t>
              </a:r>
              <a:r>
                <a:rPr lang="es-ES" sz="2000" dirty="0" err="1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haloes</a:t>
              </a:r>
              <a:r>
                <a:rPr lang="es-ES" sz="2000" dirty="0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 (</a:t>
              </a:r>
              <a:r>
                <a:rPr lang="es-ES" sz="2000" dirty="0" err="1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e.g</a:t>
              </a:r>
              <a:r>
                <a:rPr lang="es-ES" sz="2000" dirty="0">
                  <a:solidFill>
                    <a:schemeClr val="accent5">
                      <a:lumMod val="50000"/>
                      <a:lumOff val="50000"/>
                    </a:schemeClr>
                  </a:solidFill>
                </a:rPr>
                <a:t>., Nadler+25)</a:t>
              </a:r>
            </a:p>
            <a:p>
              <a:endParaRPr lang="es-ES" sz="800" dirty="0">
                <a:solidFill>
                  <a:schemeClr val="bg1"/>
                </a:solidFill>
              </a:endParaRPr>
            </a:p>
            <a:p>
              <a:endParaRPr lang="es-ES" sz="2000" i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889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/>
    </p:bldLst>
  </p:timing>
</p:sld>
</file>

<file path=ppt/theme/theme1.xml><?xml version="1.0" encoding="utf-8"?>
<a:theme xmlns:a="http://schemas.openxmlformats.org/drawingml/2006/main" name="Tema de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7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744_TF16411253.potx" id="{0B1A14E9-289E-449B-9BD5-2914559B1E1B}" vid="{515F3326-60D8-4ADD-A22D-1407135FFD3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9DAAD76-78D3-3F46-A059-1390E9EEA519}">
  <we:reference id="4b785c87-866c-4bad-85d8-5d1ae467ac9a" version="3.18.1.0" store="EXCatalog" storeType="EXCatalog"/>
  <we:alternateReferences>
    <we:reference id="WA104381909" version="3.18.1.0" store="en-GB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8A50AA-654B-45CA-B6AD-FDA9E9535EF9}">
  <ds:schemaRefs>
    <ds:schemaRef ds:uri="http://purl.org/dc/elements/1.1/"/>
    <ds:schemaRef ds:uri="fb0879af-3eba-417a-a55a-ffe6dcd6ca77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6dc4bcd6-49db-4c07-9060-8acfc67cef9f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4F06F66-218D-4D1C-873A-158A1848B8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2588</Words>
  <Application>Microsoft Macintosh PowerPoint</Application>
  <PresentationFormat>Panorámica</PresentationFormat>
  <Paragraphs>678</Paragraphs>
  <Slides>27</Slides>
  <Notes>1</Notes>
  <HiddenSlides>6</HiddenSlides>
  <MMClips>1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8" baseType="lpstr">
      <vt:lpstr>AkayaKanadaka</vt:lpstr>
      <vt:lpstr>Arial</vt:lpstr>
      <vt:lpstr>Calibri</vt:lpstr>
      <vt:lpstr>Calibri Light</vt:lpstr>
      <vt:lpstr>Cambria Math</vt:lpstr>
      <vt:lpstr>Corbel</vt:lpstr>
      <vt:lpstr>Ink Free</vt:lpstr>
      <vt:lpstr>Myanmar Text</vt:lpstr>
      <vt:lpstr>Times New Roman</vt:lpstr>
      <vt:lpstr>Wingdings</vt:lpstr>
      <vt:lpstr>Tema de Office</vt:lpstr>
      <vt:lpstr>New insights on  low-mass dark matter subhalo tidal tracks via numerical simulations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2020-02-12T11:40:45Z</dcterms:created>
  <dcterms:modified xsi:type="dcterms:W3CDTF">2026-06-02T11:24:57Z</dcterms:modified>
</cp:coreProperties>
</file>