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0.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68.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7.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theme+xml" PartName="/ppt/theme/theme8.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57" r:id="rId6"/>
    <p:sldMasterId id="2147483669" r:id="rId7"/>
    <p:sldMasterId id="2147483674" r:id="rId8"/>
    <p:sldMasterId id="2147483687" r:id="rId9"/>
    <p:sldMasterId id="2147483711" r:id="rId10"/>
    <p:sldMasterId id="2147483723" r:id="rId11"/>
  </p:sldMasterIdLst>
  <p:notesMasterIdLst>
    <p:notesMasterId r:id="rId12"/>
  </p:notesMasterIdLst>
  <p:sldIdLst>
    <p:sldId id="256" r:id="rId13"/>
    <p:sldId id="257" r:id="rId14"/>
    <p:sldId id="258" r:id="rId15"/>
    <p:sldId id="259" r:id="rId16"/>
    <p:sldId id="260" r:id="rId17"/>
    <p:sldId id="261" r:id="rId18"/>
    <p:sldId id="262" r:id="rId19"/>
    <p:sldId id="263" r:id="rId20"/>
    <p:sldId id="264" r:id="rId21"/>
    <p:sldId id="265" r:id="rId22"/>
    <p:sldId id="266" r:id="rId23"/>
    <p:sldId id="267" r:id="rId24"/>
    <p:sldId id="268" r:id="rId25"/>
    <p:sldId id="269" r:id="rId26"/>
    <p:sldId id="270" r:id="rId27"/>
    <p:sldId id="271" r:id="rId28"/>
    <p:sldId id="272" r:id="rId29"/>
    <p:sldId id="273" r:id="rId30"/>
    <p:sldId id="274" r:id="rId31"/>
    <p:sldId id="275" r:id="rId32"/>
    <p:sldId id="276" r:id="rId33"/>
    <p:sldId id="277" r:id="rId34"/>
    <p:sldId id="278" r:id="rId35"/>
    <p:sldId id="279" r:id="rId36"/>
    <p:sldId id="280" r:id="rId37"/>
    <p:sldId id="281" r:id="rId38"/>
    <p:sldId id="282" r:id="rId39"/>
    <p:sldId id="283" r:id="rId40"/>
    <p:sldId id="284" r:id="rId41"/>
    <p:sldId id="285" r:id="rId42"/>
    <p:sldId id="286" r:id="rId43"/>
    <p:sldId id="287" r:id="rId44"/>
    <p:sldId id="288" r:id="rId45"/>
    <p:sldId id="289" r:id="rId46"/>
    <p:sldId id="290" r:id="rId47"/>
    <p:sldId id="291" r:id="rId48"/>
    <p:sldId id="292" r:id="rId49"/>
    <p:sldId id="293" r:id="rId50"/>
    <p:sldId id="294" r:id="rId51"/>
    <p:sldId id="295" r:id="rId52"/>
    <p:sldId id="296" r:id="rId53"/>
    <p:sldId id="297" r:id="rId54"/>
    <p:sldId id="298" r:id="rId55"/>
    <p:sldId id="299" r:id="rId56"/>
    <p:sldId id="300" r:id="rId57"/>
    <p:sldId id="301" r:id="rId58"/>
    <p:sldId id="302" r:id="rId59"/>
    <p:sldId id="303" r:id="rId60"/>
    <p:sldId id="304" r:id="rId61"/>
    <p:sldId id="305" r:id="rId62"/>
    <p:sldId id="306" r:id="rId63"/>
    <p:sldId id="307" r:id="rId64"/>
    <p:sldId id="308" r:id="rId65"/>
    <p:sldId id="309" r:id="rId66"/>
    <p:sldId id="310" r:id="rId67"/>
    <p:sldId id="311" r:id="rId68"/>
    <p:sldId id="312" r:id="rId69"/>
    <p:sldId id="313" r:id="rId70"/>
    <p:sldId id="314" r:id="rId71"/>
    <p:sldId id="315" r:id="rId72"/>
    <p:sldId id="316" r:id="rId73"/>
    <p:sldId id="317" r:id="rId74"/>
    <p:sldId id="318" r:id="rId75"/>
    <p:sldId id="319" r:id="rId76"/>
    <p:sldId id="320" r:id="rId77"/>
    <p:sldId id="321" r:id="rId78"/>
    <p:sldId id="322" r:id="rId79"/>
  </p:sldIdLst>
  <p:sldSz cy="5143500" cx="9144000"/>
  <p:notesSz cx="6858000" cy="9144000"/>
  <p:embeddedFontLst>
    <p:embeddedFont>
      <p:font typeface="Raleway"/>
      <p:regular r:id="rId80"/>
      <p:bold r:id="rId81"/>
      <p:italic r:id="rId82"/>
      <p:boldItalic r:id="rId83"/>
    </p:embeddedFont>
    <p:embeddedFont>
      <p:font typeface="Roboto"/>
      <p:regular r:id="rId84"/>
      <p:bold r:id="rId85"/>
      <p:italic r:id="rId86"/>
      <p:boldItalic r:id="rId87"/>
    </p:embeddedFont>
    <p:embeddedFont>
      <p:font typeface="Arial Narrow"/>
      <p:regular r:id="rId88"/>
      <p:bold r:id="rId89"/>
      <p:italic r:id="rId90"/>
      <p:boldItalic r:id="rId91"/>
    </p:embeddedFont>
    <p:embeddedFont>
      <p:font typeface="Lato"/>
      <p:regular r:id="rId92"/>
      <p:bold r:id="rId93"/>
      <p:italic r:id="rId94"/>
      <p:boldItalic r:id="rId95"/>
    </p:embeddedFont>
    <p:embeddedFont>
      <p:font typeface="Lexend Medium"/>
      <p:regular r:id="rId96"/>
      <p:bold r:id="rId97"/>
    </p:embeddedFont>
    <p:embeddedFont>
      <p:font typeface="Helvetica Neue"/>
      <p:regular r:id="rId98"/>
      <p:bold r:id="rId99"/>
      <p:italic r:id="rId100"/>
      <p:boldItalic r:id="rId101"/>
    </p:embeddedFont>
    <p:embeddedFont>
      <p:font typeface="Lexend"/>
      <p:regular r:id="rId102"/>
      <p:bold r:id="rId103"/>
    </p:embeddedFont>
    <p:embeddedFont>
      <p:font typeface="Helvetica Neue Light"/>
      <p:regular r:id="rId104"/>
      <p:bold r:id="rId105"/>
      <p:italic r:id="rId106"/>
      <p:boldItalic r:id="rId107"/>
    </p:embeddedFont>
    <p:embeddedFont>
      <p:font typeface="Gill Sans"/>
      <p:regular r:id="rId108"/>
      <p:bold r:id="rId10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2664">
          <p15:clr>
            <a:srgbClr val="747775"/>
          </p15:clr>
        </p15:guide>
      </p15:sldGuideLst>
    </p:ext>
    <p:ext uri="GoogleSlidesCustomDataVersion2">
      <go:slidesCustomData xmlns:go="http://customooxmlschemas.google.com/" r:id="rId110" roundtripDataSignature="AMtx7mgaieXAeTiXRTruq4lwwGsYznTmb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92A8EF7-D4A5-4A5B-BD99-416EEA4BEE6D}">
  <a:tblStyle styleId="{692A8EF7-D4A5-4A5B-BD99-416EEA4BEE6D}" styleName="Table_0">
    <a:wholeTbl>
      <a:tcTxStyle b="off" i="off">
        <a:font>
          <a:latin typeface="Arial"/>
          <a:ea typeface="Arial"/>
          <a:cs typeface="Arial"/>
        </a:font>
        <a:srgbClr val="000000"/>
      </a:tcTxStyle>
      <a:tcStyle>
        <a:tcBdr>
          <a:left>
            <a:ln cap="flat" cmpd="sng" w="12700">
              <a:solidFill>
                <a:srgbClr val="FFFFFF"/>
              </a:solidFill>
              <a:prstDash val="solid"/>
              <a:round/>
              <a:headEnd len="sm" w="sm" type="none"/>
              <a:tailEnd len="sm" w="sm" type="none"/>
            </a:ln>
          </a:left>
          <a:right>
            <a:ln cap="flat" cmpd="sng" w="12700">
              <a:solidFill>
                <a:srgbClr val="FFFFFF"/>
              </a:solidFill>
              <a:prstDash val="solid"/>
              <a:round/>
              <a:headEnd len="sm" w="sm" type="none"/>
              <a:tailEnd len="sm" w="sm" type="none"/>
            </a:ln>
          </a:right>
          <a:top>
            <a:ln cap="flat" cmpd="sng" w="12700">
              <a:solidFill>
                <a:srgbClr val="FFFFFF"/>
              </a:solidFill>
              <a:prstDash val="solid"/>
              <a:round/>
              <a:headEnd len="sm" w="sm" type="none"/>
              <a:tailEnd len="sm" w="sm" type="none"/>
            </a:ln>
          </a:top>
          <a:bottom>
            <a:ln cap="flat" cmpd="sng" w="12700">
              <a:solidFill>
                <a:srgbClr val="FFFFFF"/>
              </a:solidFill>
              <a:prstDash val="solid"/>
              <a:round/>
              <a:headEnd len="sm" w="sm" type="none"/>
              <a:tailEnd len="sm" w="sm" type="none"/>
            </a:ln>
          </a:bottom>
          <a:insideH>
            <a:ln cap="flat" cmpd="sng" w="12700">
              <a:solidFill>
                <a:srgbClr val="FFFFFF"/>
              </a:solidFill>
              <a:prstDash val="solid"/>
              <a:round/>
              <a:headEnd len="sm" w="sm" type="none"/>
              <a:tailEnd len="sm" w="sm" type="none"/>
            </a:ln>
          </a:insideH>
          <a:insideV>
            <a:ln cap="flat" cmpd="sng" w="12700">
              <a:solidFill>
                <a:srgbClr val="FFFFFF"/>
              </a:solidFill>
              <a:prstDash val="solid"/>
              <a:round/>
              <a:headEnd len="sm" w="sm" type="none"/>
              <a:tailEnd len="sm" w="sm" type="none"/>
            </a:ln>
          </a:insideV>
        </a:tcBdr>
        <a:fill>
          <a:solidFill>
            <a:srgbClr val="CDD8FB"/>
          </a:solidFill>
        </a:fill>
      </a:tcStyle>
    </a:wholeTbl>
    <a:band1H>
      <a:tcTxStyle/>
    </a:band1H>
    <a:band2H>
      <a:tcTxStyle b="off" i="off"/>
      <a:tcStyle>
        <a:fill>
          <a:solidFill>
            <a:srgbClr val="E8EDFD"/>
          </a:solidFill>
        </a:fill>
      </a:tcStyle>
    </a:band2H>
    <a:band1V>
      <a:tcTxStyle/>
    </a:band1V>
    <a:band2V>
      <a:tcTxStyle/>
    </a:band2V>
    <a:lastCol>
      <a:tcTxStyle/>
    </a:lastCol>
    <a:firstCol>
      <a:tcTxStyle b="on" i="off">
        <a:font>
          <a:latin typeface="Arial"/>
          <a:ea typeface="Arial"/>
          <a:cs typeface="Arial"/>
        </a:font>
        <a:srgbClr val="FFFFFF"/>
      </a:tcTxStyle>
      <a:tcStyle>
        <a:tcBdr>
          <a:left>
            <a:ln cap="flat" cmpd="sng" w="12700">
              <a:solidFill>
                <a:srgbClr val="FFFFFF"/>
              </a:solidFill>
              <a:prstDash val="solid"/>
              <a:round/>
              <a:headEnd len="sm" w="sm" type="none"/>
              <a:tailEnd len="sm" w="sm" type="none"/>
            </a:ln>
          </a:left>
          <a:right>
            <a:ln cap="flat" cmpd="sng" w="12700">
              <a:solidFill>
                <a:srgbClr val="FFFFFF"/>
              </a:solidFill>
              <a:prstDash val="solid"/>
              <a:round/>
              <a:headEnd len="sm" w="sm" type="none"/>
              <a:tailEnd len="sm" w="sm" type="none"/>
            </a:ln>
          </a:right>
          <a:top>
            <a:ln cap="flat" cmpd="sng" w="12700">
              <a:solidFill>
                <a:srgbClr val="FFFFFF"/>
              </a:solidFill>
              <a:prstDash val="solid"/>
              <a:round/>
              <a:headEnd len="sm" w="sm" type="none"/>
              <a:tailEnd len="sm" w="sm" type="none"/>
            </a:ln>
          </a:top>
          <a:bottom>
            <a:ln cap="flat" cmpd="sng" w="12700">
              <a:solidFill>
                <a:srgbClr val="FFFFFF"/>
              </a:solidFill>
              <a:prstDash val="solid"/>
              <a:round/>
              <a:headEnd len="sm" w="sm" type="none"/>
              <a:tailEnd len="sm" w="sm" type="none"/>
            </a:ln>
          </a:bottom>
          <a:insideH>
            <a:ln cap="flat" cmpd="sng" w="12700">
              <a:solidFill>
                <a:srgbClr val="FFFFFF"/>
              </a:solidFill>
              <a:prstDash val="solid"/>
              <a:round/>
              <a:headEnd len="sm" w="sm" type="none"/>
              <a:tailEnd len="sm" w="sm" type="none"/>
            </a:ln>
          </a:insideH>
          <a:insideV>
            <a:ln cap="flat" cmpd="sng" w="12700">
              <a:solidFill>
                <a:srgbClr val="FFFFFF"/>
              </a:solidFill>
              <a:prstDash val="solid"/>
              <a:round/>
              <a:headEnd len="sm" w="sm" type="none"/>
              <a:tailEnd len="sm" w="sm" type="none"/>
            </a:ln>
          </a:insideV>
        </a:tcBdr>
        <a:fill>
          <a:solidFill>
            <a:schemeClr val="accent1"/>
          </a:solidFill>
        </a:fill>
      </a:tcStyle>
    </a:firstCol>
    <a:lastRow>
      <a:tcTxStyle b="on" i="off">
        <a:font>
          <a:latin typeface="Arial"/>
          <a:ea typeface="Arial"/>
          <a:cs typeface="Arial"/>
        </a:font>
        <a:srgbClr val="FFFFFF"/>
      </a:tcTxStyle>
      <a:tcStyle>
        <a:tcBdr>
          <a:left>
            <a:ln cap="flat" cmpd="sng" w="12700">
              <a:solidFill>
                <a:srgbClr val="FFFFFF"/>
              </a:solidFill>
              <a:prstDash val="solid"/>
              <a:round/>
              <a:headEnd len="sm" w="sm" type="none"/>
              <a:tailEnd len="sm" w="sm" type="none"/>
            </a:ln>
          </a:left>
          <a:right>
            <a:ln cap="flat" cmpd="sng" w="12700">
              <a:solidFill>
                <a:srgbClr val="FFFFFF"/>
              </a:solidFill>
              <a:prstDash val="solid"/>
              <a:round/>
              <a:headEnd len="sm" w="sm" type="none"/>
              <a:tailEnd len="sm" w="sm" type="none"/>
            </a:ln>
          </a:right>
          <a:top>
            <a:ln cap="flat" cmpd="sng" w="38100">
              <a:solidFill>
                <a:srgbClr val="FFFFFF"/>
              </a:solidFill>
              <a:prstDash val="solid"/>
              <a:round/>
              <a:headEnd len="sm" w="sm" type="none"/>
              <a:tailEnd len="sm" w="sm" type="none"/>
            </a:ln>
          </a:top>
          <a:bottom>
            <a:ln cap="flat" cmpd="sng" w="12700">
              <a:solidFill>
                <a:srgbClr val="FFFFFF"/>
              </a:solidFill>
              <a:prstDash val="solid"/>
              <a:round/>
              <a:headEnd len="sm" w="sm" type="none"/>
              <a:tailEnd len="sm" w="sm" type="none"/>
            </a:ln>
          </a:bottom>
          <a:insideH>
            <a:ln cap="flat" cmpd="sng" w="12700">
              <a:solidFill>
                <a:srgbClr val="FFFFFF"/>
              </a:solidFill>
              <a:prstDash val="solid"/>
              <a:round/>
              <a:headEnd len="sm" w="sm" type="none"/>
              <a:tailEnd len="sm" w="sm" type="none"/>
            </a:ln>
          </a:insideH>
          <a:insideV>
            <a:ln cap="flat" cmpd="sng" w="12700">
              <a:solidFill>
                <a:srgbClr val="FFFFFF"/>
              </a:solidFill>
              <a:prstDash val="solid"/>
              <a:round/>
              <a:headEnd len="sm" w="sm" type="none"/>
              <a:tailEnd len="sm" w="sm" type="none"/>
            </a:ln>
          </a:insideV>
        </a:tcBdr>
        <a:fill>
          <a:solidFill>
            <a:schemeClr val="accent1"/>
          </a:solidFill>
        </a:fill>
      </a:tcStyle>
    </a:lastRow>
    <a:seCell>
      <a:tcTxStyle/>
    </a:seCell>
    <a:swCell>
      <a:tcTxStyle/>
    </a:swCell>
    <a:firstRow>
      <a:tcTxStyle b="on" i="off">
        <a:font>
          <a:latin typeface="Arial"/>
          <a:ea typeface="Arial"/>
          <a:cs typeface="Arial"/>
        </a:font>
        <a:srgbClr val="FFFFFF"/>
      </a:tcTxStyle>
      <a:tcStyle>
        <a:tcBdr>
          <a:left>
            <a:ln cap="flat" cmpd="sng" w="12700">
              <a:solidFill>
                <a:srgbClr val="FFFFFF"/>
              </a:solidFill>
              <a:prstDash val="solid"/>
              <a:round/>
              <a:headEnd len="sm" w="sm" type="none"/>
              <a:tailEnd len="sm" w="sm" type="none"/>
            </a:ln>
          </a:left>
          <a:right>
            <a:ln cap="flat" cmpd="sng" w="12700">
              <a:solidFill>
                <a:srgbClr val="FFFFFF"/>
              </a:solidFill>
              <a:prstDash val="solid"/>
              <a:round/>
              <a:headEnd len="sm" w="sm" type="none"/>
              <a:tailEnd len="sm" w="sm" type="none"/>
            </a:ln>
          </a:right>
          <a:top>
            <a:ln cap="flat" cmpd="sng" w="12700">
              <a:solidFill>
                <a:srgbClr val="FFFFFF"/>
              </a:solidFill>
              <a:prstDash val="solid"/>
              <a:round/>
              <a:headEnd len="sm" w="sm" type="none"/>
              <a:tailEnd len="sm" w="sm" type="none"/>
            </a:ln>
          </a:top>
          <a:bottom>
            <a:ln cap="flat" cmpd="sng" w="38100">
              <a:solidFill>
                <a:srgbClr val="FFFFFF"/>
              </a:solidFill>
              <a:prstDash val="solid"/>
              <a:round/>
              <a:headEnd len="sm" w="sm" type="none"/>
              <a:tailEnd len="sm" w="sm" type="none"/>
            </a:ln>
          </a:bottom>
          <a:insideH>
            <a:ln cap="flat" cmpd="sng" w="12700">
              <a:solidFill>
                <a:srgbClr val="FFFFFF"/>
              </a:solidFill>
              <a:prstDash val="solid"/>
              <a:round/>
              <a:headEnd len="sm" w="sm" type="none"/>
              <a:tailEnd len="sm" w="sm" type="none"/>
            </a:ln>
          </a:insideH>
          <a:insideV>
            <a:ln cap="flat" cmpd="sng" w="12700">
              <a:solidFill>
                <a:srgbClr val="FFFFFF"/>
              </a:solidFill>
              <a:prstDash val="solid"/>
              <a:round/>
              <a:headEnd len="sm" w="sm" type="none"/>
              <a:tailEnd len="sm" w="sm" type="none"/>
            </a:ln>
          </a:insideV>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664"/>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28.xml"/><Relationship Id="rId42" Type="http://schemas.openxmlformats.org/officeDocument/2006/relationships/slide" Target="slides/slide30.xml"/><Relationship Id="rId41" Type="http://schemas.openxmlformats.org/officeDocument/2006/relationships/slide" Target="slides/slide29.xml"/><Relationship Id="rId44" Type="http://schemas.openxmlformats.org/officeDocument/2006/relationships/slide" Target="slides/slide32.xml"/><Relationship Id="rId43" Type="http://schemas.openxmlformats.org/officeDocument/2006/relationships/slide" Target="slides/slide31.xml"/><Relationship Id="rId46" Type="http://schemas.openxmlformats.org/officeDocument/2006/relationships/slide" Target="slides/slide34.xml"/><Relationship Id="rId45" Type="http://schemas.openxmlformats.org/officeDocument/2006/relationships/slide" Target="slides/slide33.xml"/><Relationship Id="rId107" Type="http://schemas.openxmlformats.org/officeDocument/2006/relationships/font" Target="fonts/HelveticaNeueLight-boldItalic.fntdata"/><Relationship Id="rId106" Type="http://schemas.openxmlformats.org/officeDocument/2006/relationships/font" Target="fonts/HelveticaNeueLight-italic.fntdata"/><Relationship Id="rId105" Type="http://schemas.openxmlformats.org/officeDocument/2006/relationships/font" Target="fonts/HelveticaNeueLight-bold.fntdata"/><Relationship Id="rId104" Type="http://schemas.openxmlformats.org/officeDocument/2006/relationships/font" Target="fonts/HelveticaNeueLight-regular.fntdata"/><Relationship Id="rId109" Type="http://schemas.openxmlformats.org/officeDocument/2006/relationships/font" Target="fonts/GillSans-bold.fntdata"/><Relationship Id="rId108" Type="http://schemas.openxmlformats.org/officeDocument/2006/relationships/font" Target="fonts/GillSans-regular.fntdata"/><Relationship Id="rId48" Type="http://schemas.openxmlformats.org/officeDocument/2006/relationships/slide" Target="slides/slide36.xml"/><Relationship Id="rId47" Type="http://schemas.openxmlformats.org/officeDocument/2006/relationships/slide" Target="slides/slide35.xml"/><Relationship Id="rId49" Type="http://schemas.openxmlformats.org/officeDocument/2006/relationships/slide" Target="slides/slide37.xml"/><Relationship Id="rId103" Type="http://schemas.openxmlformats.org/officeDocument/2006/relationships/font" Target="fonts/Lexend-bold.fntdata"/><Relationship Id="rId102" Type="http://schemas.openxmlformats.org/officeDocument/2006/relationships/font" Target="fonts/Lexend-regular.fntdata"/><Relationship Id="rId101" Type="http://schemas.openxmlformats.org/officeDocument/2006/relationships/font" Target="fonts/HelveticaNeue-boldItalic.fntdata"/><Relationship Id="rId100" Type="http://schemas.openxmlformats.org/officeDocument/2006/relationships/font" Target="fonts/HelveticaNeue-italic.fntdata"/><Relationship Id="rId31" Type="http://schemas.openxmlformats.org/officeDocument/2006/relationships/slide" Target="slides/slide19.xml"/><Relationship Id="rId30" Type="http://schemas.openxmlformats.org/officeDocument/2006/relationships/slide" Target="slides/slide18.xml"/><Relationship Id="rId33" Type="http://schemas.openxmlformats.org/officeDocument/2006/relationships/slide" Target="slides/slide21.xml"/><Relationship Id="rId32" Type="http://schemas.openxmlformats.org/officeDocument/2006/relationships/slide" Target="slides/slide20.xml"/><Relationship Id="rId35" Type="http://schemas.openxmlformats.org/officeDocument/2006/relationships/slide" Target="slides/slide23.xml"/><Relationship Id="rId34" Type="http://schemas.openxmlformats.org/officeDocument/2006/relationships/slide" Target="slides/slide22.xml"/><Relationship Id="rId37" Type="http://schemas.openxmlformats.org/officeDocument/2006/relationships/slide" Target="slides/slide25.xml"/><Relationship Id="rId36" Type="http://schemas.openxmlformats.org/officeDocument/2006/relationships/slide" Target="slides/slide24.xml"/><Relationship Id="rId39" Type="http://schemas.openxmlformats.org/officeDocument/2006/relationships/slide" Target="slides/slide27.xml"/><Relationship Id="rId38" Type="http://schemas.openxmlformats.org/officeDocument/2006/relationships/slide" Target="slides/slide26.xml"/><Relationship Id="rId20" Type="http://schemas.openxmlformats.org/officeDocument/2006/relationships/slide" Target="slides/slide8.xml"/><Relationship Id="rId22" Type="http://schemas.openxmlformats.org/officeDocument/2006/relationships/slide" Target="slides/slide10.xml"/><Relationship Id="rId21" Type="http://schemas.openxmlformats.org/officeDocument/2006/relationships/slide" Target="slides/slide9.xml"/><Relationship Id="rId24" Type="http://schemas.openxmlformats.org/officeDocument/2006/relationships/slide" Target="slides/slide12.xml"/><Relationship Id="rId23" Type="http://schemas.openxmlformats.org/officeDocument/2006/relationships/slide" Target="slides/slide11.xml"/><Relationship Id="rId26" Type="http://schemas.openxmlformats.org/officeDocument/2006/relationships/slide" Target="slides/slide14.xml"/><Relationship Id="rId25" Type="http://schemas.openxmlformats.org/officeDocument/2006/relationships/slide" Target="slides/slide13.xml"/><Relationship Id="rId28" Type="http://schemas.openxmlformats.org/officeDocument/2006/relationships/slide" Target="slides/slide16.xml"/><Relationship Id="rId27" Type="http://schemas.openxmlformats.org/officeDocument/2006/relationships/slide" Target="slides/slide15.xml"/><Relationship Id="rId29" Type="http://schemas.openxmlformats.org/officeDocument/2006/relationships/slide" Target="slides/slide17.xml"/><Relationship Id="rId95" Type="http://schemas.openxmlformats.org/officeDocument/2006/relationships/font" Target="fonts/Lato-boldItalic.fntdata"/><Relationship Id="rId94" Type="http://schemas.openxmlformats.org/officeDocument/2006/relationships/font" Target="fonts/Lato-italic.fntdata"/><Relationship Id="rId97" Type="http://schemas.openxmlformats.org/officeDocument/2006/relationships/font" Target="fonts/LexendMedium-bold.fntdata"/><Relationship Id="rId96" Type="http://schemas.openxmlformats.org/officeDocument/2006/relationships/font" Target="fonts/LexendMedium-regular.fntdata"/><Relationship Id="rId11" Type="http://schemas.openxmlformats.org/officeDocument/2006/relationships/slideMaster" Target="slideMasters/slideMaster7.xml"/><Relationship Id="rId99" Type="http://schemas.openxmlformats.org/officeDocument/2006/relationships/font" Target="fonts/HelveticaNeue-bold.fntdata"/><Relationship Id="rId10" Type="http://schemas.openxmlformats.org/officeDocument/2006/relationships/slideMaster" Target="slideMasters/slideMaster6.xml"/><Relationship Id="rId98" Type="http://schemas.openxmlformats.org/officeDocument/2006/relationships/font" Target="fonts/HelveticaNeue-regular.fntdata"/><Relationship Id="rId13" Type="http://schemas.openxmlformats.org/officeDocument/2006/relationships/slide" Target="slides/slide1.xml"/><Relationship Id="rId12" Type="http://schemas.openxmlformats.org/officeDocument/2006/relationships/notesMaster" Target="notesMasters/notesMaster1.xml"/><Relationship Id="rId91" Type="http://schemas.openxmlformats.org/officeDocument/2006/relationships/font" Target="fonts/ArialNarrow-boldItalic.fntdata"/><Relationship Id="rId90" Type="http://schemas.openxmlformats.org/officeDocument/2006/relationships/font" Target="fonts/ArialNarrow-italic.fntdata"/><Relationship Id="rId93" Type="http://schemas.openxmlformats.org/officeDocument/2006/relationships/font" Target="fonts/Lato-bold.fntdata"/><Relationship Id="rId92" Type="http://schemas.openxmlformats.org/officeDocument/2006/relationships/font" Target="fonts/Lato-regular.fntdata"/><Relationship Id="rId15" Type="http://schemas.openxmlformats.org/officeDocument/2006/relationships/slide" Target="slides/slide3.xml"/><Relationship Id="rId110" Type="http://customschemas.google.com/relationships/presentationmetadata" Target="metadata"/><Relationship Id="rId14" Type="http://schemas.openxmlformats.org/officeDocument/2006/relationships/slide" Target="slides/slide2.xml"/><Relationship Id="rId17" Type="http://schemas.openxmlformats.org/officeDocument/2006/relationships/slide" Target="slides/slide5.xml"/><Relationship Id="rId16" Type="http://schemas.openxmlformats.org/officeDocument/2006/relationships/slide" Target="slides/slide4.xml"/><Relationship Id="rId19" Type="http://schemas.openxmlformats.org/officeDocument/2006/relationships/slide" Target="slides/slide7.xml"/><Relationship Id="rId18" Type="http://schemas.openxmlformats.org/officeDocument/2006/relationships/slide" Target="slides/slide6.xml"/><Relationship Id="rId84" Type="http://schemas.openxmlformats.org/officeDocument/2006/relationships/font" Target="fonts/Roboto-regular.fntdata"/><Relationship Id="rId83" Type="http://schemas.openxmlformats.org/officeDocument/2006/relationships/font" Target="fonts/Raleway-boldItalic.fntdata"/><Relationship Id="rId86" Type="http://schemas.openxmlformats.org/officeDocument/2006/relationships/font" Target="fonts/Roboto-italic.fntdata"/><Relationship Id="rId85" Type="http://schemas.openxmlformats.org/officeDocument/2006/relationships/font" Target="fonts/Roboto-bold.fntdata"/><Relationship Id="rId88" Type="http://schemas.openxmlformats.org/officeDocument/2006/relationships/font" Target="fonts/ArialNarrow-regular.fntdata"/><Relationship Id="rId87" Type="http://schemas.openxmlformats.org/officeDocument/2006/relationships/font" Target="fonts/Roboto-boldItalic.fntdata"/><Relationship Id="rId89" Type="http://schemas.openxmlformats.org/officeDocument/2006/relationships/font" Target="fonts/ArialNarrow-bold.fntdata"/><Relationship Id="rId80" Type="http://schemas.openxmlformats.org/officeDocument/2006/relationships/font" Target="fonts/Raleway-regular.fntdata"/><Relationship Id="rId82" Type="http://schemas.openxmlformats.org/officeDocument/2006/relationships/font" Target="fonts/Raleway-italic.fntdata"/><Relationship Id="rId81" Type="http://schemas.openxmlformats.org/officeDocument/2006/relationships/font" Target="fonts/Raleway-bold.fntdata"/><Relationship Id="rId1" Type="http://schemas.openxmlformats.org/officeDocument/2006/relationships/theme" Target="theme/theme4.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Master" Target="slideMasters/slideMaster5.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73" Type="http://schemas.openxmlformats.org/officeDocument/2006/relationships/slide" Target="slides/slide61.xml"/><Relationship Id="rId72" Type="http://schemas.openxmlformats.org/officeDocument/2006/relationships/slide" Target="slides/slide60.xml"/><Relationship Id="rId75" Type="http://schemas.openxmlformats.org/officeDocument/2006/relationships/slide" Target="slides/slide63.xml"/><Relationship Id="rId74" Type="http://schemas.openxmlformats.org/officeDocument/2006/relationships/slide" Target="slides/slide62.xml"/><Relationship Id="rId77" Type="http://schemas.openxmlformats.org/officeDocument/2006/relationships/slide" Target="slides/slide65.xml"/><Relationship Id="rId76" Type="http://schemas.openxmlformats.org/officeDocument/2006/relationships/slide" Target="slides/slide64.xml"/><Relationship Id="rId79" Type="http://schemas.openxmlformats.org/officeDocument/2006/relationships/slide" Target="slides/slide67.xml"/><Relationship Id="rId78" Type="http://schemas.openxmlformats.org/officeDocument/2006/relationships/slide" Target="slides/slide66.xml"/><Relationship Id="rId71" Type="http://schemas.openxmlformats.org/officeDocument/2006/relationships/slide" Target="slides/slide59.xml"/><Relationship Id="rId70" Type="http://schemas.openxmlformats.org/officeDocument/2006/relationships/slide" Target="slides/slide58.xml"/><Relationship Id="rId62" Type="http://schemas.openxmlformats.org/officeDocument/2006/relationships/slide" Target="slides/slide50.xml"/><Relationship Id="rId61" Type="http://schemas.openxmlformats.org/officeDocument/2006/relationships/slide" Target="slides/slide49.xml"/><Relationship Id="rId64" Type="http://schemas.openxmlformats.org/officeDocument/2006/relationships/slide" Target="slides/slide52.xml"/><Relationship Id="rId63" Type="http://schemas.openxmlformats.org/officeDocument/2006/relationships/slide" Target="slides/slide51.xml"/><Relationship Id="rId66" Type="http://schemas.openxmlformats.org/officeDocument/2006/relationships/slide" Target="slides/slide54.xml"/><Relationship Id="rId65" Type="http://schemas.openxmlformats.org/officeDocument/2006/relationships/slide" Target="slides/slide53.xml"/><Relationship Id="rId68" Type="http://schemas.openxmlformats.org/officeDocument/2006/relationships/slide" Target="slides/slide56.xml"/><Relationship Id="rId67" Type="http://schemas.openxmlformats.org/officeDocument/2006/relationships/slide" Target="slides/slide55.xml"/><Relationship Id="rId60" Type="http://schemas.openxmlformats.org/officeDocument/2006/relationships/slide" Target="slides/slide48.xml"/><Relationship Id="rId69" Type="http://schemas.openxmlformats.org/officeDocument/2006/relationships/slide" Target="slides/slide57.xml"/><Relationship Id="rId51" Type="http://schemas.openxmlformats.org/officeDocument/2006/relationships/slide" Target="slides/slide39.xml"/><Relationship Id="rId50" Type="http://schemas.openxmlformats.org/officeDocument/2006/relationships/slide" Target="slides/slide38.xml"/><Relationship Id="rId53" Type="http://schemas.openxmlformats.org/officeDocument/2006/relationships/slide" Target="slides/slide41.xml"/><Relationship Id="rId52" Type="http://schemas.openxmlformats.org/officeDocument/2006/relationships/slide" Target="slides/slide40.xml"/><Relationship Id="rId55" Type="http://schemas.openxmlformats.org/officeDocument/2006/relationships/slide" Target="slides/slide43.xml"/><Relationship Id="rId54" Type="http://schemas.openxmlformats.org/officeDocument/2006/relationships/slide" Target="slides/slide42.xml"/><Relationship Id="rId57" Type="http://schemas.openxmlformats.org/officeDocument/2006/relationships/slide" Target="slides/slide45.xml"/><Relationship Id="rId56" Type="http://schemas.openxmlformats.org/officeDocument/2006/relationships/slide" Target="slides/slide44.xml"/><Relationship Id="rId59" Type="http://schemas.openxmlformats.org/officeDocument/2006/relationships/slide" Target="slides/slide47.xml"/><Relationship Id="rId58" Type="http://schemas.openxmlformats.org/officeDocument/2006/relationships/slide" Target="slides/slide4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rive.google.com/drive/folders/1cTAEmKjL2rvqRHDAzWhaSLjtmdVSv_eO" TargetMode="External"/><Relationship Id="rId3" Type="http://schemas.openxmlformats.org/officeDocument/2006/relationships/hyperlink" Target="https://luxzeplin.slack.com/archives/C019LRZRZV3/p1746021625952019"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rive.google.com/drive/folders/1cTAEmKjL2rvqRHDAzWhaSLjtmdVSv_eO" TargetMode="External"/><Relationship Id="rId3" Type="http://schemas.openxmlformats.org/officeDocument/2006/relationships/hyperlink" Target="https://luxzeplin.slack.com/archives/C019LRZRZV3/p1746021625952019"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annualreviews.org/docserver/fulltext/nucl/69/1/annurev-nucl-101918-023450.pdf?expires=1780460975&amp;id=id&amp;accname=guest&amp;checksum=E8840379A4FFD39307CC389018167B5A"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indico.capa.unizar.es/event/40/contributions/854/attachments/693/1230/PandaX-20T_XiangXiao_IDM.pdf"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indico.capa.unizar.es/event/40/contributions/854/attachments/693/1230/PandaX-20T_XiangXiao_IDM.pdf"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indico.capa.unizar.es/event/40/contributions/854/attachments/693/1230/PandaX-20T_XiangXiao_IDM.pdf" TargetMode="Externa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indico.capa.unizar.es/event/40/contributions/854/attachments/693/1230/PandaX-20T_XiangXiao_IDM.pdf" TargetMode="Externa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indico.capa.unizar.es/event/40/contributions/929/" TargetMode="Externa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indico.capa.unizar.es/event/40/contributions/854/attachments/693/1230/PandaX-20T_XiangXiao_IDM.pdf" TargetMode="Externa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cience.osti.gov/hep/About/-/media/hep/pdf/about/HEP-ORG-CHART032526.pdf" TargetMode="Externa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1" name="Google Shape;35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3e7568fbf7a_0_38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62" name="Google Shape;362;g3e7568fbf7a_0_38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100"/>
              <a:t>250528 Paulo Bras - submitted</a:t>
            </a:r>
            <a:endParaRPr/>
          </a:p>
          <a:p>
            <a:pPr indent="0" lvl="0" marL="0" rtl="0" algn="l">
              <a:spcBef>
                <a:spcPts val="0"/>
              </a:spcBef>
              <a:spcAft>
                <a:spcPts val="0"/>
              </a:spcAft>
              <a:buNone/>
            </a:pPr>
            <a:r>
              <a:rPr lang="en" sz="1100"/>
              <a:t>251202 [RG] Did not add University of Melbourne / on paper, but not formal member</a:t>
            </a:r>
            <a:endParaRPr/>
          </a:p>
          <a:p>
            <a:pPr indent="0" lvl="0" marL="0" rtl="0" algn="l">
              <a:spcBef>
                <a:spcPts val="0"/>
              </a:spcBef>
              <a:spcAft>
                <a:spcPts val="0"/>
              </a:spcAft>
              <a:buNone/>
            </a:pPr>
            <a:r>
              <a:t/>
            </a:r>
            <a:endParaRPr sz="1100"/>
          </a:p>
          <a:p>
            <a:pPr indent="0" lvl="0" marL="0" rtl="0" algn="l">
              <a:spcBef>
                <a:spcPts val="0"/>
              </a:spcBef>
              <a:spcAft>
                <a:spcPts val="0"/>
              </a:spcAft>
              <a:buNone/>
            </a:pPr>
            <a:r>
              <a:rPr lang="en" sz="1100"/>
              <a:t>{RG} Do we want Map or Another way to better ensure the Institutions are most clearly credited? </a:t>
            </a:r>
            <a:endParaRPr/>
          </a:p>
          <a:p>
            <a:pPr indent="0" lvl="0" marL="0" rtl="0" algn="l">
              <a:spcBef>
                <a:spcPts val="0"/>
              </a:spcBef>
              <a:spcAft>
                <a:spcPts val="0"/>
              </a:spcAft>
              <a:buNone/>
            </a:pPr>
            <a:r>
              <a:rPr lang="en" sz="1100"/>
              <a:t>Looks like we are hiding names</a:t>
            </a:r>
            <a:endParaRPr/>
          </a:p>
          <a:p>
            <a:pPr indent="0" lvl="0" marL="0" rtl="0" algn="l">
              <a:spcBef>
                <a:spcPts val="0"/>
              </a:spcBef>
              <a:spcAft>
                <a:spcPts val="0"/>
              </a:spcAft>
              <a:buNone/>
            </a:pPr>
            <a:r>
              <a:t/>
            </a:r>
            <a:endParaRPr sz="1100"/>
          </a:p>
          <a:p>
            <a:pPr indent="0" lvl="0" marL="0" rtl="0" algn="l">
              <a:spcBef>
                <a:spcPts val="0"/>
              </a:spcBef>
              <a:spcAft>
                <a:spcPts val="0"/>
              </a:spcAft>
              <a:buNone/>
            </a:pPr>
            <a:r>
              <a:rPr lang="en" sz="1100"/>
              <a:t>RG - IS THERE AN ISSUE WITH SHOWING DOE BADGE? This has been challenged in past.</a:t>
            </a:r>
            <a:endParaRPr/>
          </a:p>
          <a:p>
            <a:pPr indent="0" lvl="0" marL="0" rtl="0" algn="l">
              <a:spcBef>
                <a:spcPts val="0"/>
              </a:spcBef>
              <a:spcAft>
                <a:spcPts val="0"/>
              </a:spcAft>
              <a:buNone/>
            </a:pPr>
            <a:r>
              <a:t/>
            </a:r>
            <a:endParaRPr sz="110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3e7568fbf7a_0_13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4" name="Google Shape;384;g3e7568fbf7a_0_13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250528 Paulo Bras - submitted</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3e7568fbf7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3e7568fbf7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3e7568fbf7a_0_13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3e7568fbf7a_0_13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3e7568fbf7a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3e7568fbf7a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3e7568fbf7a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5" name="Google Shape;425;g3e7568fbf7a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3e7568fbf7a_0_1101: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g3e7568fbf7a_0_110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3e7568fbf7a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6" name="Google Shape;446;g3e7568fbf7a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3e7568fbf7a_0_12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3e7568fbf7a_0_12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3e7568fbf7a_0_12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0" name="Google Shape;460;g3e7568fbf7a_0_12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3e7568fbf7a_0_1123: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g3e7568fbf7a_0_11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3e7568fbf7a_0_13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3e7568fbf7a_0_13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g3e7568fbf7a_0_15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9" name="Google Shape;479;g3e7568fbf7a_0_15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3e7568fbf7a_0_13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6" name="Google Shape;486;g3e7568fbf7a_0_13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3e7568fbf7a_0_128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93" name="Google Shape;493;g3e7568fbf7a_0_128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100"/>
              <a:t>Example from 2008 - </a:t>
            </a:r>
            <a:br>
              <a:rPr lang="en" sz="1100"/>
            </a:br>
            <a:r>
              <a:rPr lang="en" sz="1100"/>
              <a:t>light red - Original (Ellis et al.) forecast</a:t>
            </a:r>
            <a:br>
              <a:rPr lang="en" sz="1100"/>
            </a:br>
            <a:r>
              <a:rPr lang="en" sz="1100"/>
              <a:t>blue and green regions (Trotta et al. 2008) forecast</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g3e7568fbf7a_0_128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01" name="Google Shape;501;g3e7568fbf7a_0_128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100"/>
              <a:t>Motivating Dark Matter Science Search - Covers Large Range of Cross Sections</a:t>
            </a:r>
            <a:endParaRPr/>
          </a:p>
          <a:p>
            <a:pPr indent="0" lvl="0" marL="0" rtl="0" algn="l">
              <a:spcBef>
                <a:spcPts val="0"/>
              </a:spcBef>
              <a:spcAft>
                <a:spcPts val="0"/>
              </a:spcAft>
              <a:buNone/>
            </a:pPr>
            <a:r>
              <a:t/>
            </a:r>
            <a:endParaRPr sz="1100"/>
          </a:p>
          <a:p>
            <a:pPr indent="0" lvl="0" marL="0" rtl="0" algn="l">
              <a:spcBef>
                <a:spcPts val="0"/>
              </a:spcBef>
              <a:spcAft>
                <a:spcPts val="0"/>
              </a:spcAft>
              <a:buNone/>
            </a:pPr>
            <a:r>
              <a:rPr lang="en" sz="1100"/>
              <a:t>What suitable graphic do we have that contain SUSY and Dark Sector Models and show what has been tested over last 30 years - field/LZ is testing? </a:t>
            </a:r>
            <a:endParaRPr/>
          </a:p>
          <a:p>
            <a:pPr indent="0" lvl="0" marL="0" rtl="0" algn="l">
              <a:spcBef>
                <a:spcPts val="0"/>
              </a:spcBef>
              <a:spcAft>
                <a:spcPts val="0"/>
              </a:spcAft>
              <a:buNone/>
            </a:pPr>
            <a:r>
              <a:rPr lang="en" sz="1100"/>
              <a:t>Is important to emphasize large range of cross sections for valid models</a:t>
            </a:r>
            <a:endParaRPr/>
          </a:p>
          <a:p>
            <a:pPr indent="0" lvl="0" marL="0" rtl="0" algn="l">
              <a:spcBef>
                <a:spcPts val="0"/>
              </a:spcBef>
              <a:spcAft>
                <a:spcPts val="0"/>
              </a:spcAft>
              <a:buNone/>
            </a:pPr>
            <a:r>
              <a:t/>
            </a:r>
            <a:endParaRPr sz="1100"/>
          </a:p>
          <a:p>
            <a:pPr indent="0" lvl="0" marL="0" rtl="0" algn="l">
              <a:spcBef>
                <a:spcPts val="0"/>
              </a:spcBef>
              <a:spcAft>
                <a:spcPts val="0"/>
              </a:spcAft>
              <a:buNone/>
            </a:pPr>
            <a:r>
              <a:rPr lang="en" sz="1100"/>
              <a:t>{Can someone advise … I would like a plot which shows models from 10^-42 cm2 (the ones we have tested) down to 10^-49 cm2</a:t>
            </a:r>
            <a:endParaRPr/>
          </a:p>
          <a:p>
            <a:pPr indent="0" lvl="0" marL="0" rtl="0" algn="l">
              <a:spcBef>
                <a:spcPts val="0"/>
              </a:spcBef>
              <a:spcAft>
                <a:spcPts val="0"/>
              </a:spcAft>
              <a:buNone/>
            </a:pPr>
            <a:r>
              <a:rPr lang="en" sz="1100"/>
              <a:t>Doesn’t need to show Direct Sensitivity</a:t>
            </a:r>
            <a:endParaRPr/>
          </a:p>
          <a:p>
            <a:pPr indent="0" lvl="0" marL="0" rtl="0" algn="l">
              <a:spcBef>
                <a:spcPts val="0"/>
              </a:spcBef>
              <a:spcAft>
                <a:spcPts val="0"/>
              </a:spcAft>
              <a:buNone/>
            </a:pPr>
            <a:r>
              <a:rPr lang="en" sz="1100"/>
              <a:t>Needs to cover masses ~1 GeV as well as high mass range</a:t>
            </a:r>
            <a:endParaRPr/>
          </a:p>
          <a:p>
            <a:pPr indent="0" lvl="0" marL="0" rtl="0" algn="l">
              <a:spcBef>
                <a:spcPts val="0"/>
              </a:spcBef>
              <a:spcAft>
                <a:spcPts val="0"/>
              </a:spcAft>
              <a:buNone/>
            </a:pPr>
            <a:r>
              <a:rPr lang="en" sz="1100"/>
              <a:t>}</a:t>
            </a:r>
            <a:endParaRPr/>
          </a:p>
          <a:p>
            <a:pPr indent="0" lvl="0" marL="0" rtl="0" algn="l">
              <a:spcBef>
                <a:spcPts val="0"/>
              </a:spcBef>
              <a:spcAft>
                <a:spcPts val="0"/>
              </a:spcAft>
              <a:buNone/>
            </a:pPr>
            <a:r>
              <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t/>
            </a:r>
            <a:endParaRPr sz="1100"/>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g3e7568fbf7a_0_129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10" name="Google Shape;510;g3e7568fbf7a_0_129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100"/>
              <a:t>Motivating Dark Matter Science Search - Covers Large Range of Cross Sections</a:t>
            </a:r>
            <a:endParaRPr/>
          </a:p>
          <a:p>
            <a:pPr indent="0" lvl="0" marL="0" rtl="0" algn="l">
              <a:spcBef>
                <a:spcPts val="0"/>
              </a:spcBef>
              <a:spcAft>
                <a:spcPts val="0"/>
              </a:spcAft>
              <a:buNone/>
            </a:pPr>
            <a:r>
              <a:t/>
            </a:r>
            <a:endParaRPr sz="1100"/>
          </a:p>
          <a:p>
            <a:pPr indent="0" lvl="0" marL="0" rtl="0" algn="l">
              <a:spcBef>
                <a:spcPts val="0"/>
              </a:spcBef>
              <a:spcAft>
                <a:spcPts val="0"/>
              </a:spcAft>
              <a:buNone/>
            </a:pPr>
            <a:r>
              <a:rPr lang="en" sz="1100"/>
              <a:t>What suitable graphic do we have that contain SUSY and Dark Sector Models and show what has been tested over last 30 years - field/LZ is testing? </a:t>
            </a:r>
            <a:endParaRPr/>
          </a:p>
          <a:p>
            <a:pPr indent="0" lvl="0" marL="0" rtl="0" algn="l">
              <a:spcBef>
                <a:spcPts val="0"/>
              </a:spcBef>
              <a:spcAft>
                <a:spcPts val="0"/>
              </a:spcAft>
              <a:buNone/>
            </a:pPr>
            <a:r>
              <a:rPr lang="en" sz="1100"/>
              <a:t>Is important to emphasize large range of cross sections for valid models</a:t>
            </a:r>
            <a:endParaRPr/>
          </a:p>
          <a:p>
            <a:pPr indent="0" lvl="0" marL="0" rtl="0" algn="l">
              <a:spcBef>
                <a:spcPts val="0"/>
              </a:spcBef>
              <a:spcAft>
                <a:spcPts val="0"/>
              </a:spcAft>
              <a:buNone/>
            </a:pPr>
            <a:r>
              <a:t/>
            </a:r>
            <a:endParaRPr sz="1100"/>
          </a:p>
          <a:p>
            <a:pPr indent="0" lvl="0" marL="0" rtl="0" algn="l">
              <a:spcBef>
                <a:spcPts val="0"/>
              </a:spcBef>
              <a:spcAft>
                <a:spcPts val="0"/>
              </a:spcAft>
              <a:buNone/>
            </a:pPr>
            <a:r>
              <a:rPr lang="en" sz="1100"/>
              <a:t>{Can someone advise … I would like a plot which shows models from 10^-42 cm2 (the ones we have tested) down to 10^-49 cm2</a:t>
            </a:r>
            <a:endParaRPr/>
          </a:p>
          <a:p>
            <a:pPr indent="0" lvl="0" marL="0" rtl="0" algn="l">
              <a:spcBef>
                <a:spcPts val="0"/>
              </a:spcBef>
              <a:spcAft>
                <a:spcPts val="0"/>
              </a:spcAft>
              <a:buNone/>
            </a:pPr>
            <a:r>
              <a:rPr lang="en" sz="1100"/>
              <a:t>Doesn’t need to show Direct Sensitivity</a:t>
            </a:r>
            <a:endParaRPr/>
          </a:p>
          <a:p>
            <a:pPr indent="0" lvl="0" marL="0" rtl="0" algn="l">
              <a:spcBef>
                <a:spcPts val="0"/>
              </a:spcBef>
              <a:spcAft>
                <a:spcPts val="0"/>
              </a:spcAft>
              <a:buNone/>
            </a:pPr>
            <a:r>
              <a:rPr lang="en" sz="1100"/>
              <a:t>Needs to cover masses ~1 GeV as well as high mass range</a:t>
            </a:r>
            <a:endParaRPr/>
          </a:p>
          <a:p>
            <a:pPr indent="0" lvl="0" marL="0" rtl="0" algn="l">
              <a:spcBef>
                <a:spcPts val="0"/>
              </a:spcBef>
              <a:spcAft>
                <a:spcPts val="0"/>
              </a:spcAft>
              <a:buNone/>
            </a:pPr>
            <a:r>
              <a:rPr lang="en" sz="1100"/>
              <a:t>}</a:t>
            </a:r>
            <a:endParaRPr/>
          </a:p>
          <a:p>
            <a:pPr indent="0" lvl="0" marL="0" rtl="0" algn="l">
              <a:spcBef>
                <a:spcPts val="0"/>
              </a:spcBef>
              <a:spcAft>
                <a:spcPts val="0"/>
              </a:spcAft>
              <a:buNone/>
            </a:pPr>
            <a:r>
              <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t/>
            </a:r>
            <a:endParaRPr sz="1100"/>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3e7568fbf7a_0_130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18" name="Google Shape;518;g3e7568fbf7a_0_130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100"/>
              <a:t>History and Rate of New Science</a:t>
            </a:r>
            <a:endParaRPr/>
          </a:p>
          <a:p>
            <a:pPr indent="0" lvl="0" marL="0" rtl="0" algn="l">
              <a:spcBef>
                <a:spcPts val="0"/>
              </a:spcBef>
              <a:spcAft>
                <a:spcPts val="0"/>
              </a:spcAft>
              <a:buNone/>
            </a:pPr>
            <a:r>
              <a:t/>
            </a:r>
            <a:endParaRPr sz="1100"/>
          </a:p>
          <a:p>
            <a:pPr indent="0" lvl="0" marL="0" rtl="0" algn="l">
              <a:spcBef>
                <a:spcPts val="0"/>
              </a:spcBef>
              <a:spcAft>
                <a:spcPts val="0"/>
              </a:spcAft>
              <a:buNone/>
            </a:pPr>
            <a:r>
              <a:rPr lang="en" sz="1100"/>
              <a:t>indicate power law improvement; monumental effort leading up to where we are now (decades of work accomplishing a factor of several million in sensitivity improvement); if like a treasure hunt, done not by digging w/ more shovels but by inventing new devices -&gt; constant innovation required!</a:t>
            </a:r>
            <a:br>
              <a:rPr lang="en" sz="1100"/>
            </a:br>
            <a:br>
              <a:rPr lang="en" sz="1100"/>
            </a:br>
            <a:r>
              <a:rPr lang="en" sz="1400"/>
              <a:t>How the field has set about testing models</a:t>
            </a:r>
            <a:endParaRPr sz="1400"/>
          </a:p>
          <a:p>
            <a:pPr indent="0" lvl="0" marL="0" rtl="0" algn="l">
              <a:lnSpc>
                <a:spcPct val="95000"/>
              </a:lnSpc>
              <a:spcBef>
                <a:spcPts val="0"/>
              </a:spcBef>
              <a:spcAft>
                <a:spcPts val="0"/>
              </a:spcAft>
              <a:buNone/>
            </a:pPr>
            <a:r>
              <a:rPr lang="en" sz="1400">
                <a:latin typeface="Arial"/>
                <a:ea typeface="Arial"/>
                <a:cs typeface="Arial"/>
                <a:sym typeface="Arial"/>
              </a:rPr>
              <a:t>Mention the cross section in units of expected range through Pb</a:t>
            </a:r>
            <a:endParaRPr sz="1100"/>
          </a:p>
          <a:p>
            <a:pPr indent="0" lvl="0" marL="0" rtl="0" algn="l">
              <a:spcBef>
                <a:spcPts val="1200"/>
              </a:spcBef>
              <a:spcAft>
                <a:spcPts val="0"/>
              </a:spcAft>
              <a:buNone/>
            </a:pPr>
            <a:r>
              <a:t/>
            </a:r>
            <a:endParaRPr sz="1100"/>
          </a:p>
          <a:p>
            <a:pPr indent="0" lvl="0" marL="0" rtl="0" algn="l">
              <a:spcBef>
                <a:spcPts val="0"/>
              </a:spcBef>
              <a:spcAft>
                <a:spcPts val="0"/>
              </a:spcAft>
              <a:buNone/>
            </a:pPr>
            <a:r>
              <a:rPr lang="en" sz="1100"/>
              <a:t>[251130 RG] </a:t>
            </a:r>
            <a:endParaRPr/>
          </a:p>
          <a:p>
            <a:pPr indent="0" lvl="0" marL="0" rtl="0" algn="l">
              <a:spcBef>
                <a:spcPts val="0"/>
              </a:spcBef>
              <a:spcAft>
                <a:spcPts val="0"/>
              </a:spcAft>
              <a:buNone/>
            </a:pPr>
            <a:r>
              <a:rPr lang="en" sz="1100"/>
              <a:t>We maintain the original version of this:</a:t>
            </a:r>
            <a:br>
              <a:rPr lang="en" sz="1100"/>
            </a:br>
            <a:r>
              <a:rPr lang="en" sz="1100"/>
              <a:t>LZ/Gaitskell Maintained Version is in </a:t>
            </a:r>
            <a:r>
              <a:rPr lang="en" u="sng">
                <a:solidFill>
                  <a:schemeClr val="accent5"/>
                </a:solidFill>
                <a:hlinkClick r:id="rId2">
                  <a:extLst>
                    <a:ext uri="{A12FA001-AC4F-418D-AE19-62706E023703}">
                      <ahyp:hlinkClr val="tx"/>
                    </a:ext>
                  </a:extLst>
                </a:hlinkClick>
              </a:rPr>
              <a:t>https://drive.google.com/drive/folders/1cTAEmKjL2rvqRHDAzWhaSLjtmdVSv_eO</a:t>
            </a:r>
            <a:r>
              <a:rPr lang="en" sz="1100"/>
              <a:t> </a:t>
            </a:r>
            <a:endParaRPr/>
          </a:p>
          <a:p>
            <a:pPr indent="0" lvl="0" marL="0" rtl="0" algn="l">
              <a:spcBef>
                <a:spcPts val="0"/>
              </a:spcBef>
              <a:spcAft>
                <a:spcPts val="0"/>
              </a:spcAft>
              <a:buNone/>
            </a:pPr>
            <a:r>
              <a:rPr lang="en" sz="1100"/>
              <a:t>See Slack </a:t>
            </a:r>
            <a:r>
              <a:rPr lang="en" u="sng">
                <a:solidFill>
                  <a:schemeClr val="accent5"/>
                </a:solidFill>
                <a:hlinkClick r:id="rId3">
                  <a:extLst>
                    <a:ext uri="{A12FA001-AC4F-418D-AE19-62706E023703}">
                      <ahyp:hlinkClr val="tx"/>
                    </a:ext>
                  </a:extLst>
                </a:hlinkClick>
              </a:rPr>
              <a:t>https://luxzeplin.slack.com/archives/C019LRZRZV3/p1746021625952019</a:t>
            </a:r>
            <a:r>
              <a:rPr lang="en" sz="1100"/>
              <a:t> </a:t>
            </a:r>
            <a:endParaRPr/>
          </a:p>
          <a:p>
            <a:pPr indent="0" lvl="0" marL="0" rtl="0" algn="l">
              <a:spcBef>
                <a:spcPts val="0"/>
              </a:spcBef>
              <a:spcAft>
                <a:spcPts val="0"/>
              </a:spcAft>
              <a:buNone/>
            </a:pPr>
            <a:r>
              <a:t/>
            </a:r>
            <a:endParaRPr sz="1100"/>
          </a:p>
          <a:p>
            <a:pPr indent="0" lvl="0" marL="0" rtl="0" algn="l">
              <a:spcBef>
                <a:spcPts val="0"/>
              </a:spcBef>
              <a:spcAft>
                <a:spcPts val="0"/>
              </a:spcAft>
              <a:buNone/>
            </a:pPr>
            <a:r>
              <a:rPr lang="en" sz="1100"/>
              <a:t>Where does originally pasted version come from? </a:t>
            </a:r>
            <a:endParaRPr/>
          </a:p>
          <a:p>
            <a:pPr indent="0" lvl="0" marL="0" rtl="0" algn="l">
              <a:spcBef>
                <a:spcPts val="0"/>
              </a:spcBef>
              <a:spcAft>
                <a:spcPts val="0"/>
              </a:spcAft>
              <a:buNone/>
            </a:pPr>
            <a:r>
              <a:t/>
            </a:r>
            <a:endParaRPr sz="1100"/>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g3e7568fbf7a_0_11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28" name="Google Shape;528;g3e7568fbf7a_0_111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100"/>
              <a:t>History and Rate of New Science</a:t>
            </a:r>
            <a:endParaRPr/>
          </a:p>
          <a:p>
            <a:pPr indent="0" lvl="0" marL="0" rtl="0" algn="l">
              <a:spcBef>
                <a:spcPts val="0"/>
              </a:spcBef>
              <a:spcAft>
                <a:spcPts val="0"/>
              </a:spcAft>
              <a:buNone/>
            </a:pPr>
            <a:r>
              <a:t/>
            </a:r>
            <a:endParaRPr sz="1100"/>
          </a:p>
          <a:p>
            <a:pPr indent="0" lvl="0" marL="0" rtl="0" algn="l">
              <a:spcBef>
                <a:spcPts val="0"/>
              </a:spcBef>
              <a:spcAft>
                <a:spcPts val="0"/>
              </a:spcAft>
              <a:buNone/>
            </a:pPr>
            <a:r>
              <a:rPr lang="en" sz="1100"/>
              <a:t>indicate power law improvement; monumental effort leading up to where we are now (decades of work accomplishing a factor of several million in sensitivity improvement); if like a treasure hunt, done not by digging w/ more shovels but by inventing new devices -&gt; constant innovation required!</a:t>
            </a:r>
            <a:endParaRPr/>
          </a:p>
          <a:p>
            <a:pPr indent="0" lvl="0" marL="0" rtl="0" algn="l">
              <a:spcBef>
                <a:spcPts val="0"/>
              </a:spcBef>
              <a:spcAft>
                <a:spcPts val="0"/>
              </a:spcAft>
              <a:buNone/>
            </a:pPr>
            <a:r>
              <a:t/>
            </a:r>
            <a:endParaRPr sz="1100"/>
          </a:p>
          <a:p>
            <a:pPr indent="0" lvl="0" marL="0" rtl="0" algn="l">
              <a:spcBef>
                <a:spcPts val="0"/>
              </a:spcBef>
              <a:spcAft>
                <a:spcPts val="0"/>
              </a:spcAft>
              <a:buNone/>
            </a:pPr>
            <a:r>
              <a:rPr lang="en" sz="1100"/>
              <a:t>[251130 RG] </a:t>
            </a:r>
            <a:endParaRPr/>
          </a:p>
          <a:p>
            <a:pPr indent="0" lvl="0" marL="0" rtl="0" algn="l">
              <a:spcBef>
                <a:spcPts val="0"/>
              </a:spcBef>
              <a:spcAft>
                <a:spcPts val="0"/>
              </a:spcAft>
              <a:buNone/>
            </a:pPr>
            <a:r>
              <a:rPr lang="en" sz="1100"/>
              <a:t>We maintain the original version of this:</a:t>
            </a:r>
            <a:br>
              <a:rPr lang="en" sz="1100"/>
            </a:br>
            <a:r>
              <a:rPr lang="en" sz="1100"/>
              <a:t>LZ/Gaitskell Maintained Version is in </a:t>
            </a:r>
            <a:r>
              <a:rPr lang="en" u="sng">
                <a:solidFill>
                  <a:schemeClr val="accent5"/>
                </a:solidFill>
                <a:hlinkClick r:id="rId2">
                  <a:extLst>
                    <a:ext uri="{A12FA001-AC4F-418D-AE19-62706E023703}">
                      <ahyp:hlinkClr val="tx"/>
                    </a:ext>
                  </a:extLst>
                </a:hlinkClick>
              </a:rPr>
              <a:t>https://drive.google.com/drive/folders/1cTAEmKjL2rvqRHDAzWhaSLjtmdVSv_eO</a:t>
            </a:r>
            <a:r>
              <a:rPr lang="en" sz="1100"/>
              <a:t> </a:t>
            </a:r>
            <a:endParaRPr/>
          </a:p>
          <a:p>
            <a:pPr indent="0" lvl="0" marL="0" rtl="0" algn="l">
              <a:spcBef>
                <a:spcPts val="0"/>
              </a:spcBef>
              <a:spcAft>
                <a:spcPts val="0"/>
              </a:spcAft>
              <a:buNone/>
            </a:pPr>
            <a:r>
              <a:rPr lang="en" sz="1100"/>
              <a:t>See Slack </a:t>
            </a:r>
            <a:r>
              <a:rPr lang="en" u="sng">
                <a:solidFill>
                  <a:schemeClr val="accent5"/>
                </a:solidFill>
                <a:hlinkClick r:id="rId3">
                  <a:extLst>
                    <a:ext uri="{A12FA001-AC4F-418D-AE19-62706E023703}">
                      <ahyp:hlinkClr val="tx"/>
                    </a:ext>
                  </a:extLst>
                </a:hlinkClick>
              </a:rPr>
              <a:t>https://luxzeplin.slack.com/archives/C019LRZRZV3/p1746021625952019</a:t>
            </a:r>
            <a:r>
              <a:rPr lang="en" sz="1100"/>
              <a:t> </a:t>
            </a:r>
            <a:endParaRPr/>
          </a:p>
          <a:p>
            <a:pPr indent="0" lvl="0" marL="0" rtl="0" algn="l">
              <a:spcBef>
                <a:spcPts val="0"/>
              </a:spcBef>
              <a:spcAft>
                <a:spcPts val="0"/>
              </a:spcAft>
              <a:buNone/>
            </a:pPr>
            <a:r>
              <a:t/>
            </a:r>
            <a:endParaRPr sz="1100"/>
          </a:p>
          <a:p>
            <a:pPr indent="0" lvl="0" marL="0" rtl="0" algn="l">
              <a:spcBef>
                <a:spcPts val="0"/>
              </a:spcBef>
              <a:spcAft>
                <a:spcPts val="0"/>
              </a:spcAft>
              <a:buNone/>
            </a:pPr>
            <a:r>
              <a:rPr lang="en" sz="1100"/>
              <a:t>Where does originally pasted version come from? </a:t>
            </a:r>
            <a:endParaRPr/>
          </a:p>
          <a:p>
            <a:pPr indent="0" lvl="0" marL="0" rtl="0" algn="l">
              <a:spcBef>
                <a:spcPts val="0"/>
              </a:spcBef>
              <a:spcAft>
                <a:spcPts val="0"/>
              </a:spcAft>
              <a:buNone/>
            </a:pPr>
            <a:r>
              <a:t/>
            </a:r>
            <a:endParaRPr sz="1100"/>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3e7568fbf7a_0_13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8" name="Google Shape;538;g3e7568fbf7a_0_1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https://www.annualreviews.org/docserver/fulltext/nucl/69/1/annurev-nucl-101918-023450.pdf?expires=1780460975&amp;id=id&amp;accname=guest&amp;checksum=E8840379A4FFD39307CC389018167B5A</a:t>
            </a:r>
            <a:endParaRPr/>
          </a:p>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3e7568fbf7a_0_15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1" name="Google Shape;551;g3e7568fbf7a_0_15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g3e7568fbf7a_0_1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9" name="Google Shape;559;g3e7568fbf7a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g3e7568fbf7a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6" name="Google Shape;566;g3e7568fbf7a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https://indico.capa.unizar.es/event/40/contributions/854/attachments/693/1230/PandaX-20T_XiangXiao_IDM.pdf</a:t>
            </a:r>
            <a:r>
              <a:rPr lang="en"/>
              <a:t>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g3e7568fbf7a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6" name="Google Shape;576;g3e7568fbf7a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https://indico.capa.unizar.es/event/40/contributions/854/attachments/693/1230/PandaX-20T_XiangXiao_IDM.pdf</a:t>
            </a:r>
            <a:r>
              <a:rPr lang="en"/>
              <a:t>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g3e7568fbf7a_0_1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5" name="Google Shape;585;g3e7568fbf7a_0_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3e7568fbf7a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3" name="Google Shape;593;g3e7568fbf7a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https://indico.capa.unizar.es/event/40/contributions/854/attachments/693/1230/PandaX-20T_XiangXiao_IDM.pdf</a:t>
            </a:r>
            <a:r>
              <a:rPr lang="en"/>
              <a:t>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g3e7568fbf7a_0_16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2" name="Google Shape;602;g3e7568fbf7a_0_16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g3e7568fbf7a_0_13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0" name="Google Shape;610;g3e7568fbf7a_0_13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https://indico.capa.unizar.es/event/40/contributions/854/attachments/693/1230/PandaX-20T_XiangXiao_IDM.pdf</a:t>
            </a:r>
            <a:r>
              <a:rPr lang="en"/>
              <a:t>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g3e7568fbf7a_0_14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8" name="Google Shape;618;g3e7568fbf7a_0_14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g3e7568fbf7a_0_15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8" name="Google Shape;638;g3e7568fbf7a_0_15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g3e7568fbf7a_0_15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0" name="Google Shape;650;g3e7568fbf7a_0_15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Clr>
                <a:schemeClr val="dk1"/>
              </a:buClr>
              <a:buSzPts val="1100"/>
              <a:buFont typeface="Arial"/>
              <a:buNone/>
            </a:pPr>
            <a:r>
              <a:rPr lang="en">
                <a:solidFill>
                  <a:srgbClr val="595959"/>
                </a:solidFill>
                <a:latin typeface="Lexend"/>
                <a:ea typeface="Lexend"/>
                <a:cs typeface="Lexend"/>
                <a:sym typeface="Lexend"/>
              </a:rPr>
              <a:t>unconstrained 8B CE𝜈NS rate, floating freely in fits</a:t>
            </a:r>
            <a:endParaRPr sz="700"/>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g3e7568fbf7a_0_13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3" name="Google Shape;663;g3e7568fbf7a_0_13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g3e7568fbf7a_0_16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6" name="Google Shape;676;g3e7568fbf7a_0_16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g3e7568fbf7a_0_16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7" name="Google Shape;707;g3e7568fbf7a_0_16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Erin Barillier (University of Zurich) - </a:t>
            </a:r>
            <a:r>
              <a:rPr lang="en" u="sng">
                <a:solidFill>
                  <a:schemeClr val="hlink"/>
                </a:solidFill>
                <a:hlinkClick r:id="rId2"/>
              </a:rPr>
              <a:t>https://indico.capa.unizar.es/event/40/contributions/929/</a:t>
            </a:r>
            <a:endParaRPr/>
          </a:p>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5" name="Shape 715"/>
        <p:cNvGrpSpPr/>
        <p:nvPr/>
      </p:nvGrpSpPr>
      <p:grpSpPr>
        <a:xfrm>
          <a:off x="0" y="0"/>
          <a:ext cx="0" cy="0"/>
          <a:chOff x="0" y="0"/>
          <a:chExt cx="0" cy="0"/>
        </a:xfrm>
      </p:grpSpPr>
      <p:sp>
        <p:nvSpPr>
          <p:cNvPr id="716" name="Google Shape;716;g3e7568fbf7a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7" name="Google Shape;717;g3e7568fbf7a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https://indico.capa.unizar.es/event/40/contributions/854/attachments/693/1230/PandaX-20T_XiangXiao_IDM.pdf</a:t>
            </a:r>
            <a:r>
              <a:rPr lang="en"/>
              <a:t>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g3e7568fbf7a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7" name="Google Shape;727;g3e7568fbf7a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3" name="Shape 733"/>
        <p:cNvGrpSpPr/>
        <p:nvPr/>
      </p:nvGrpSpPr>
      <p:grpSpPr>
        <a:xfrm>
          <a:off x="0" y="0"/>
          <a:ext cx="0" cy="0"/>
          <a:chOff x="0" y="0"/>
          <a:chExt cx="0" cy="0"/>
        </a:xfrm>
      </p:grpSpPr>
      <p:sp>
        <p:nvSpPr>
          <p:cNvPr id="734" name="Google Shape;734;g3e7568fbf7a_0_1646: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35" name="Google Shape;735;g3e7568fbf7a_0_16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g3e7568fbf7a_0_1653: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43" name="Google Shape;743;g3e7568fbf7a_0_16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0" name="Shape 760"/>
        <p:cNvGrpSpPr/>
        <p:nvPr/>
      </p:nvGrpSpPr>
      <p:grpSpPr>
        <a:xfrm>
          <a:off x="0" y="0"/>
          <a:ext cx="0" cy="0"/>
          <a:chOff x="0" y="0"/>
          <a:chExt cx="0" cy="0"/>
        </a:xfrm>
      </p:grpSpPr>
      <p:sp>
        <p:nvSpPr>
          <p:cNvPr id="761" name="Google Shape;761;g3e7568fbf7a_0_17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2" name="Google Shape;762;g3e7568fbf7a_0_17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8" name="Shape 768"/>
        <p:cNvGrpSpPr/>
        <p:nvPr/>
      </p:nvGrpSpPr>
      <p:grpSpPr>
        <a:xfrm>
          <a:off x="0" y="0"/>
          <a:ext cx="0" cy="0"/>
          <a:chOff x="0" y="0"/>
          <a:chExt cx="0" cy="0"/>
        </a:xfrm>
      </p:grpSpPr>
      <p:sp>
        <p:nvSpPr>
          <p:cNvPr id="769" name="Google Shape;769;g3e7568fbf7a_0_16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0" name="Google Shape;770;g3e7568fbf7a_0_16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7" name="Shape 777"/>
        <p:cNvGrpSpPr/>
        <p:nvPr/>
      </p:nvGrpSpPr>
      <p:grpSpPr>
        <a:xfrm>
          <a:off x="0" y="0"/>
          <a:ext cx="0" cy="0"/>
          <a:chOff x="0" y="0"/>
          <a:chExt cx="0" cy="0"/>
        </a:xfrm>
      </p:grpSpPr>
      <p:sp>
        <p:nvSpPr>
          <p:cNvPr id="778" name="Google Shape;778;g3e7568fbf7a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9" name="Google Shape;779;g3e7568fbf7a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2" name="Shape 792"/>
        <p:cNvGrpSpPr/>
        <p:nvPr/>
      </p:nvGrpSpPr>
      <p:grpSpPr>
        <a:xfrm>
          <a:off x="0" y="0"/>
          <a:ext cx="0" cy="0"/>
          <a:chOff x="0" y="0"/>
          <a:chExt cx="0" cy="0"/>
        </a:xfrm>
      </p:grpSpPr>
      <p:sp>
        <p:nvSpPr>
          <p:cNvPr id="793" name="Google Shape;793;g3e7568fbf7a_0_17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4" name="Google Shape;794;g3e7568fbf7a_0_17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9" name="Shape 799"/>
        <p:cNvGrpSpPr/>
        <p:nvPr/>
      </p:nvGrpSpPr>
      <p:grpSpPr>
        <a:xfrm>
          <a:off x="0" y="0"/>
          <a:ext cx="0" cy="0"/>
          <a:chOff x="0" y="0"/>
          <a:chExt cx="0" cy="0"/>
        </a:xfrm>
      </p:grpSpPr>
      <p:sp>
        <p:nvSpPr>
          <p:cNvPr id="800" name="Google Shape;800;g3e7568fbf7a_0_12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1" name="Google Shape;801;g3e7568fbf7a_0_12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https://science.osti.gov/hep/About/-/media/hep/pdf/about/HEP-ORG-CHART032526.pdf</a:t>
            </a:r>
            <a:r>
              <a:rPr lang="en"/>
              <a:t> </a:t>
            </a:r>
            <a:endParaRPr/>
          </a:p>
          <a:p>
            <a:pPr indent="0" lvl="0" marL="0" rtl="0" algn="l">
              <a:spcBef>
                <a:spcPts val="0"/>
              </a:spcBef>
              <a:spcAft>
                <a:spcPts val="0"/>
              </a:spcAft>
              <a:buNone/>
            </a:pPr>
            <a:r>
              <a:rPr lang="en"/>
              <a:t>https://www.aip.org/gina-rameika</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6" name="Shape 806"/>
        <p:cNvGrpSpPr/>
        <p:nvPr/>
      </p:nvGrpSpPr>
      <p:grpSpPr>
        <a:xfrm>
          <a:off x="0" y="0"/>
          <a:ext cx="0" cy="0"/>
          <a:chOff x="0" y="0"/>
          <a:chExt cx="0" cy="0"/>
        </a:xfrm>
      </p:grpSpPr>
      <p:sp>
        <p:nvSpPr>
          <p:cNvPr id="807" name="Google Shape;807;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08" name="Google Shape;808;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6" name="Shape 816"/>
        <p:cNvGrpSpPr/>
        <p:nvPr/>
      </p:nvGrpSpPr>
      <p:grpSpPr>
        <a:xfrm>
          <a:off x="0" y="0"/>
          <a:ext cx="0" cy="0"/>
          <a:chOff x="0" y="0"/>
          <a:chExt cx="0" cy="0"/>
        </a:xfrm>
      </p:grpSpPr>
      <p:sp>
        <p:nvSpPr>
          <p:cNvPr id="817" name="Google Shape;817;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8" name="Google Shape;818;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6" name="Shape 826"/>
        <p:cNvGrpSpPr/>
        <p:nvPr/>
      </p:nvGrpSpPr>
      <p:grpSpPr>
        <a:xfrm>
          <a:off x="0" y="0"/>
          <a:ext cx="0" cy="0"/>
          <a:chOff x="0" y="0"/>
          <a:chExt cx="0" cy="0"/>
        </a:xfrm>
      </p:grpSpPr>
      <p:sp>
        <p:nvSpPr>
          <p:cNvPr id="827" name="Google Shape;827;g3e7568fbf7a_0_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28" name="Google Shape;828;g3e7568fbf7a_0_2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203200" rtl="0" algn="l">
              <a:lnSpc>
                <a:spcPct val="142857"/>
              </a:lnSpc>
              <a:spcBef>
                <a:spcPts val="0"/>
              </a:spcBef>
              <a:spcAft>
                <a:spcPts val="0"/>
              </a:spcAft>
              <a:buClr>
                <a:schemeClr val="dk1"/>
              </a:buClr>
              <a:buSzPts val="1100"/>
              <a:buFont typeface="Arial"/>
              <a:buNone/>
            </a:pPr>
            <a:r>
              <a:t/>
            </a:r>
            <a:endParaRPr sz="1050">
              <a:solidFill>
                <a:srgbClr val="444746"/>
              </a:solidFill>
              <a:latin typeface="Roboto"/>
              <a:ea typeface="Roboto"/>
              <a:cs typeface="Roboto"/>
              <a:sym typeface="Roboto"/>
            </a:endParaRPr>
          </a:p>
          <a:p>
            <a:pPr indent="0" lvl="0" marL="0" marR="203200" rtl="0" algn="l">
              <a:lnSpc>
                <a:spcPct val="142857"/>
              </a:lnSpc>
              <a:spcBef>
                <a:spcPts val="0"/>
              </a:spcBef>
              <a:spcAft>
                <a:spcPts val="0"/>
              </a:spcAft>
              <a:buClr>
                <a:schemeClr val="dk1"/>
              </a:buClr>
              <a:buSzPts val="1100"/>
              <a:buFont typeface="Arial"/>
              <a:buNone/>
            </a:pPr>
            <a:r>
              <a:t/>
            </a:r>
            <a:endParaRPr sz="1050">
              <a:solidFill>
                <a:srgbClr val="444746"/>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7" name="Shape 837"/>
        <p:cNvGrpSpPr/>
        <p:nvPr/>
      </p:nvGrpSpPr>
      <p:grpSpPr>
        <a:xfrm>
          <a:off x="0" y="0"/>
          <a:ext cx="0" cy="0"/>
          <a:chOff x="0" y="0"/>
          <a:chExt cx="0" cy="0"/>
        </a:xfrm>
      </p:grpSpPr>
      <p:sp>
        <p:nvSpPr>
          <p:cNvPr id="838" name="Google Shape;838;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39" name="Google Shape;839;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6" name="Shape 846"/>
        <p:cNvGrpSpPr/>
        <p:nvPr/>
      </p:nvGrpSpPr>
      <p:grpSpPr>
        <a:xfrm>
          <a:off x="0" y="0"/>
          <a:ext cx="0" cy="0"/>
          <a:chOff x="0" y="0"/>
          <a:chExt cx="0" cy="0"/>
        </a:xfrm>
      </p:grpSpPr>
      <p:sp>
        <p:nvSpPr>
          <p:cNvPr id="847" name="Google Shape;847;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48" name="Google Shape;848;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3" name="Shape 853"/>
        <p:cNvGrpSpPr/>
        <p:nvPr/>
      </p:nvGrpSpPr>
      <p:grpSpPr>
        <a:xfrm>
          <a:off x="0" y="0"/>
          <a:ext cx="0" cy="0"/>
          <a:chOff x="0" y="0"/>
          <a:chExt cx="0" cy="0"/>
        </a:xfrm>
      </p:grpSpPr>
      <p:sp>
        <p:nvSpPr>
          <p:cNvPr id="854" name="Google Shape;854;p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55" name="Google Shape;855;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1" name="Shape 861"/>
        <p:cNvGrpSpPr/>
        <p:nvPr/>
      </p:nvGrpSpPr>
      <p:grpSpPr>
        <a:xfrm>
          <a:off x="0" y="0"/>
          <a:ext cx="0" cy="0"/>
          <a:chOff x="0" y="0"/>
          <a:chExt cx="0" cy="0"/>
        </a:xfrm>
      </p:grpSpPr>
      <p:sp>
        <p:nvSpPr>
          <p:cNvPr id="862" name="Google Shape;862;g3e7568fbf7a_0_17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3" name="Google Shape;863;g3e7568fbf7a_0_17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8" name="Shape 868"/>
        <p:cNvGrpSpPr/>
        <p:nvPr/>
      </p:nvGrpSpPr>
      <p:grpSpPr>
        <a:xfrm>
          <a:off x="0" y="0"/>
          <a:ext cx="0" cy="0"/>
          <a:chOff x="0" y="0"/>
          <a:chExt cx="0" cy="0"/>
        </a:xfrm>
      </p:grpSpPr>
      <p:sp>
        <p:nvSpPr>
          <p:cNvPr id="869" name="Google Shape;869;p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70" name="Google Shape;870;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5" name="Shape 875"/>
        <p:cNvGrpSpPr/>
        <p:nvPr/>
      </p:nvGrpSpPr>
      <p:grpSpPr>
        <a:xfrm>
          <a:off x="0" y="0"/>
          <a:ext cx="0" cy="0"/>
          <a:chOff x="0" y="0"/>
          <a:chExt cx="0" cy="0"/>
        </a:xfrm>
      </p:grpSpPr>
      <p:sp>
        <p:nvSpPr>
          <p:cNvPr id="876" name="Google Shape;876;g3e7568fbf7a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7" name="Google Shape;877;g3e7568fbf7a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2" name="Shape 882"/>
        <p:cNvGrpSpPr/>
        <p:nvPr/>
      </p:nvGrpSpPr>
      <p:grpSpPr>
        <a:xfrm>
          <a:off x="0" y="0"/>
          <a:ext cx="0" cy="0"/>
          <a:chOff x="0" y="0"/>
          <a:chExt cx="0" cy="0"/>
        </a:xfrm>
      </p:grpSpPr>
      <p:sp>
        <p:nvSpPr>
          <p:cNvPr id="883" name="Google Shape;883;p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84" name="Google Shape;884;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8" name="Shape 888"/>
        <p:cNvGrpSpPr/>
        <p:nvPr/>
      </p:nvGrpSpPr>
      <p:grpSpPr>
        <a:xfrm>
          <a:off x="0" y="0"/>
          <a:ext cx="0" cy="0"/>
          <a:chOff x="0" y="0"/>
          <a:chExt cx="0" cy="0"/>
        </a:xfrm>
      </p:grpSpPr>
      <p:sp>
        <p:nvSpPr>
          <p:cNvPr id="889" name="Google Shape;889;p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90" name="Google Shape;890;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5" name="Shape 895"/>
        <p:cNvGrpSpPr/>
        <p:nvPr/>
      </p:nvGrpSpPr>
      <p:grpSpPr>
        <a:xfrm>
          <a:off x="0" y="0"/>
          <a:ext cx="0" cy="0"/>
          <a:chOff x="0" y="0"/>
          <a:chExt cx="0" cy="0"/>
        </a:xfrm>
      </p:grpSpPr>
      <p:sp>
        <p:nvSpPr>
          <p:cNvPr id="896" name="Google Shape;896;p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97" name="Google Shape;897;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4" name="Shape 914"/>
        <p:cNvGrpSpPr/>
        <p:nvPr/>
      </p:nvGrpSpPr>
      <p:grpSpPr>
        <a:xfrm>
          <a:off x="0" y="0"/>
          <a:ext cx="0" cy="0"/>
          <a:chOff x="0" y="0"/>
          <a:chExt cx="0" cy="0"/>
        </a:xfrm>
      </p:grpSpPr>
      <p:sp>
        <p:nvSpPr>
          <p:cNvPr id="915" name="Google Shape;915;p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16" name="Google Shape;916;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6" name="Shape 926"/>
        <p:cNvGrpSpPr/>
        <p:nvPr/>
      </p:nvGrpSpPr>
      <p:grpSpPr>
        <a:xfrm>
          <a:off x="0" y="0"/>
          <a:ext cx="0" cy="0"/>
          <a:chOff x="0" y="0"/>
          <a:chExt cx="0" cy="0"/>
        </a:xfrm>
      </p:grpSpPr>
      <p:sp>
        <p:nvSpPr>
          <p:cNvPr id="927" name="Google Shape;927;p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28" name="Google Shape;928;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Clr>
                <a:schemeClr val="dk1"/>
              </a:buClr>
              <a:buSzPts val="1100"/>
              <a:buFont typeface="Arial"/>
              <a:buNone/>
            </a:pPr>
            <a:r>
              <a:rPr lang="en">
                <a:solidFill>
                  <a:srgbClr val="595959"/>
                </a:solidFill>
                <a:latin typeface="Lexend"/>
                <a:ea typeface="Lexend"/>
                <a:cs typeface="Lexend"/>
                <a:sym typeface="Lexend"/>
              </a:rPr>
              <a:t>unconstrained 8B CE𝜈NS rate, floating freely in fits</a:t>
            </a:r>
            <a:endParaRPr sz="700"/>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9" name="Shape 939"/>
        <p:cNvGrpSpPr/>
        <p:nvPr/>
      </p:nvGrpSpPr>
      <p:grpSpPr>
        <a:xfrm>
          <a:off x="0" y="0"/>
          <a:ext cx="0" cy="0"/>
          <a:chOff x="0" y="0"/>
          <a:chExt cx="0" cy="0"/>
        </a:xfrm>
      </p:grpSpPr>
      <p:sp>
        <p:nvSpPr>
          <p:cNvPr id="940" name="Google Shape;940;p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41" name="Google Shape;941;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0" name="Shape 970"/>
        <p:cNvGrpSpPr/>
        <p:nvPr/>
      </p:nvGrpSpPr>
      <p:grpSpPr>
        <a:xfrm>
          <a:off x="0" y="0"/>
          <a:ext cx="0" cy="0"/>
          <a:chOff x="0" y="0"/>
          <a:chExt cx="0" cy="0"/>
        </a:xfrm>
      </p:grpSpPr>
      <p:sp>
        <p:nvSpPr>
          <p:cNvPr id="971" name="Google Shape;971;p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72" name="Google Shape;972;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Degradation of High-mass WIMP signal is NOT a risk because in our logic, pillar 1 science has run its course by the time HydroX is implemented</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7" name="Shape 977"/>
        <p:cNvGrpSpPr/>
        <p:nvPr/>
      </p:nvGrpSpPr>
      <p:grpSpPr>
        <a:xfrm>
          <a:off x="0" y="0"/>
          <a:ext cx="0" cy="0"/>
          <a:chOff x="0" y="0"/>
          <a:chExt cx="0" cy="0"/>
        </a:xfrm>
      </p:grpSpPr>
      <p:sp>
        <p:nvSpPr>
          <p:cNvPr id="978" name="Google Shape;978;p41: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79" name="Google Shape;979;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6" name="Shape 986"/>
        <p:cNvGrpSpPr/>
        <p:nvPr/>
      </p:nvGrpSpPr>
      <p:grpSpPr>
        <a:xfrm>
          <a:off x="0" y="0"/>
          <a:ext cx="0" cy="0"/>
          <a:chOff x="0" y="0"/>
          <a:chExt cx="0" cy="0"/>
        </a:xfrm>
      </p:grpSpPr>
      <p:sp>
        <p:nvSpPr>
          <p:cNvPr id="987" name="Google Shape;987;p42: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88" name="Google Shape;988;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5" name="Shape 1005"/>
        <p:cNvGrpSpPr/>
        <p:nvPr/>
      </p:nvGrpSpPr>
      <p:grpSpPr>
        <a:xfrm>
          <a:off x="0" y="0"/>
          <a:ext cx="0" cy="0"/>
          <a:chOff x="0" y="0"/>
          <a:chExt cx="0" cy="0"/>
        </a:xfrm>
      </p:grpSpPr>
      <p:sp>
        <p:nvSpPr>
          <p:cNvPr id="1006" name="Google Shape;1006;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07" name="Google Shape;1007;p4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rPr lang="en" sz="1400">
                <a:latin typeface="Arial"/>
                <a:ea typeface="Arial"/>
                <a:cs typeface="Arial"/>
                <a:sym typeface="Arial"/>
              </a:rPr>
              <a:t>* Definitive WIMP search: systematics limited by 𝜈 fog at ~1000 tonne-years of exposure sets scale for ~100-tonne detector</a:t>
            </a:r>
            <a:endParaRPr/>
          </a:p>
          <a:p>
            <a:pPr indent="0" lvl="0" marL="0" rtl="0" algn="l">
              <a:lnSpc>
                <a:spcPct val="100000"/>
              </a:lnSpc>
              <a:spcBef>
                <a:spcPts val="0"/>
              </a:spcBef>
              <a:spcAft>
                <a:spcPts val="0"/>
              </a:spcAft>
              <a:buSzPts val="1100"/>
              <a:buNone/>
            </a:pPr>
            <a:r>
              <a:rPr lang="en" sz="1400">
                <a:latin typeface="Arial"/>
                <a:ea typeface="Arial"/>
                <a:cs typeface="Arial"/>
                <a:sym typeface="Arial"/>
              </a:rPr>
              <a:t>* Xe-136 is 9% of the natural abundance, allowing a search for 0𝜈𝛽𝛽 with the potential to approach the nEXO design sensitivity</a:t>
            </a:r>
            <a:endParaRPr/>
          </a:p>
          <a:p>
            <a:pPr indent="0" lvl="0" marL="0" rtl="0" algn="l">
              <a:lnSpc>
                <a:spcPct val="100000"/>
              </a:lnSpc>
              <a:spcBef>
                <a:spcPts val="0"/>
              </a:spcBef>
              <a:spcAft>
                <a:spcPts val="0"/>
              </a:spcAft>
              <a:buSzPts val="1100"/>
              <a:buNone/>
            </a:pPr>
            <a:r>
              <a:rPr lang="en" sz="1400">
                <a:latin typeface="Arial"/>
                <a:ea typeface="Arial"/>
                <a:cs typeface="Arial"/>
                <a:sym typeface="Arial"/>
              </a:rPr>
              <a:t>   * Optimization to push sensitivity to T1/2 ~ 1028 years is under study</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6" name="Shape 1026"/>
        <p:cNvGrpSpPr/>
        <p:nvPr/>
      </p:nvGrpSpPr>
      <p:grpSpPr>
        <a:xfrm>
          <a:off x="0" y="0"/>
          <a:ext cx="0" cy="0"/>
          <a:chOff x="0" y="0"/>
          <a:chExt cx="0" cy="0"/>
        </a:xfrm>
      </p:grpSpPr>
      <p:sp>
        <p:nvSpPr>
          <p:cNvPr id="1027" name="Google Shape;1027;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28" name="Google Shape;1028;p4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rPr lang="en" sz="1400">
                <a:latin typeface="Arial"/>
                <a:ea typeface="Arial"/>
                <a:cs typeface="Arial"/>
                <a:sym typeface="Arial"/>
              </a:rPr>
              <a:t>* Definitive WIMP search: systematics limited by 𝜈 fog at ~1000 tonne-years of exposure sets scale for ~100-tonne detector</a:t>
            </a:r>
            <a:endParaRPr/>
          </a:p>
          <a:p>
            <a:pPr indent="0" lvl="0" marL="0" rtl="0" algn="l">
              <a:lnSpc>
                <a:spcPct val="100000"/>
              </a:lnSpc>
              <a:spcBef>
                <a:spcPts val="0"/>
              </a:spcBef>
              <a:spcAft>
                <a:spcPts val="0"/>
              </a:spcAft>
              <a:buSzPts val="1100"/>
              <a:buNone/>
            </a:pPr>
            <a:r>
              <a:rPr lang="en" sz="1400">
                <a:latin typeface="Arial"/>
                <a:ea typeface="Arial"/>
                <a:cs typeface="Arial"/>
                <a:sym typeface="Arial"/>
              </a:rPr>
              <a:t>* Xe-136 is 9% of the natural abundance, allowing a search for 0𝜈𝛽𝛽 with the potential to approach the nEXO design sensitivity</a:t>
            </a:r>
            <a:endParaRPr/>
          </a:p>
          <a:p>
            <a:pPr indent="0" lvl="0" marL="0" rtl="0" algn="l">
              <a:lnSpc>
                <a:spcPct val="100000"/>
              </a:lnSpc>
              <a:spcBef>
                <a:spcPts val="0"/>
              </a:spcBef>
              <a:spcAft>
                <a:spcPts val="0"/>
              </a:spcAft>
              <a:buSzPts val="1100"/>
              <a:buNone/>
            </a:pPr>
            <a:r>
              <a:rPr lang="en" sz="1400">
                <a:latin typeface="Arial"/>
                <a:ea typeface="Arial"/>
                <a:cs typeface="Arial"/>
                <a:sym typeface="Arial"/>
              </a:rPr>
              <a:t>   * Optimization to push sensitivity to T1/2 ~ 1028 years is under study</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0" name="Shape 1050"/>
        <p:cNvGrpSpPr/>
        <p:nvPr/>
      </p:nvGrpSpPr>
      <p:grpSpPr>
        <a:xfrm>
          <a:off x="0" y="0"/>
          <a:ext cx="0" cy="0"/>
          <a:chOff x="0" y="0"/>
          <a:chExt cx="0" cy="0"/>
        </a:xfrm>
      </p:grpSpPr>
      <p:sp>
        <p:nvSpPr>
          <p:cNvPr id="1051" name="Google Shape;1051;g3e7568fbf7a_0_16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52" name="Google Shape;1052;g3e7568fbf7a_0_16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9" name="Shape 1059"/>
        <p:cNvGrpSpPr/>
        <p:nvPr/>
      </p:nvGrpSpPr>
      <p:grpSpPr>
        <a:xfrm>
          <a:off x="0" y="0"/>
          <a:ext cx="0" cy="0"/>
          <a:chOff x="0" y="0"/>
          <a:chExt cx="0" cy="0"/>
        </a:xfrm>
      </p:grpSpPr>
      <p:sp>
        <p:nvSpPr>
          <p:cNvPr id="1060" name="Google Shape;1060;g3e7568fbf7a_0_13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61" name="Google Shape;1061;g3e7568fbf7a_0_13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6" name="Shape 1066"/>
        <p:cNvGrpSpPr/>
        <p:nvPr/>
      </p:nvGrpSpPr>
      <p:grpSpPr>
        <a:xfrm>
          <a:off x="0" y="0"/>
          <a:ext cx="0" cy="0"/>
          <a:chOff x="0" y="0"/>
          <a:chExt cx="0" cy="0"/>
        </a:xfrm>
      </p:grpSpPr>
      <p:sp>
        <p:nvSpPr>
          <p:cNvPr id="1067" name="Google Shape;1067;p20: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68" name="Google Shape;1068;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 Id="rId3"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6.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6.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
        <p:nvSpPr>
          <p:cNvPr id="11" name="Google Shape;11;p48"/>
          <p:cNvSpPr txBox="1"/>
          <p:nvPr>
            <p:ph type="ctrTitle"/>
          </p:nvPr>
        </p:nvSpPr>
        <p:spPr>
          <a:xfrm>
            <a:off x="457200" y="563748"/>
            <a:ext cx="8229600" cy="2369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3C78D8"/>
              </a:buClr>
              <a:buSzPts val="7200"/>
              <a:buFont typeface="Arial"/>
              <a:buNone/>
              <a:defRPr sz="7200">
                <a:solidFill>
                  <a:srgbClr val="3C78D8"/>
                </a:solidFill>
                <a:latin typeface="Arial"/>
                <a:ea typeface="Arial"/>
                <a:cs typeface="Arial"/>
                <a:sym typeface="Arial"/>
              </a:defRPr>
            </a:lvl1pPr>
            <a:lvl2pPr lvl="1" algn="l">
              <a:lnSpc>
                <a:spcPct val="100000"/>
              </a:lnSpc>
              <a:spcBef>
                <a:spcPts val="0"/>
              </a:spcBef>
              <a:spcAft>
                <a:spcPts val="0"/>
              </a:spcAft>
              <a:buClr>
                <a:srgbClr val="3C78D8"/>
              </a:buClr>
              <a:buSzPts val="7200"/>
              <a:buNone/>
              <a:defRPr sz="7200">
                <a:solidFill>
                  <a:srgbClr val="3C78D8"/>
                </a:solidFill>
              </a:defRPr>
            </a:lvl2pPr>
            <a:lvl3pPr lvl="2" algn="l">
              <a:lnSpc>
                <a:spcPct val="100000"/>
              </a:lnSpc>
              <a:spcBef>
                <a:spcPts val="0"/>
              </a:spcBef>
              <a:spcAft>
                <a:spcPts val="0"/>
              </a:spcAft>
              <a:buClr>
                <a:srgbClr val="3C78D8"/>
              </a:buClr>
              <a:buSzPts val="7200"/>
              <a:buNone/>
              <a:defRPr sz="7200">
                <a:solidFill>
                  <a:srgbClr val="3C78D8"/>
                </a:solidFill>
              </a:defRPr>
            </a:lvl3pPr>
            <a:lvl4pPr lvl="3" algn="l">
              <a:lnSpc>
                <a:spcPct val="100000"/>
              </a:lnSpc>
              <a:spcBef>
                <a:spcPts val="0"/>
              </a:spcBef>
              <a:spcAft>
                <a:spcPts val="0"/>
              </a:spcAft>
              <a:buClr>
                <a:srgbClr val="3C78D8"/>
              </a:buClr>
              <a:buSzPts val="7200"/>
              <a:buNone/>
              <a:defRPr sz="7200">
                <a:solidFill>
                  <a:srgbClr val="3C78D8"/>
                </a:solidFill>
              </a:defRPr>
            </a:lvl4pPr>
            <a:lvl5pPr lvl="4" algn="l">
              <a:lnSpc>
                <a:spcPct val="100000"/>
              </a:lnSpc>
              <a:spcBef>
                <a:spcPts val="0"/>
              </a:spcBef>
              <a:spcAft>
                <a:spcPts val="0"/>
              </a:spcAft>
              <a:buClr>
                <a:srgbClr val="3C78D8"/>
              </a:buClr>
              <a:buSzPts val="7200"/>
              <a:buNone/>
              <a:defRPr sz="7200">
                <a:solidFill>
                  <a:srgbClr val="3C78D8"/>
                </a:solidFill>
              </a:defRPr>
            </a:lvl5pPr>
            <a:lvl6pPr lvl="5" algn="l">
              <a:lnSpc>
                <a:spcPct val="100000"/>
              </a:lnSpc>
              <a:spcBef>
                <a:spcPts val="0"/>
              </a:spcBef>
              <a:spcAft>
                <a:spcPts val="0"/>
              </a:spcAft>
              <a:buClr>
                <a:srgbClr val="3C78D8"/>
              </a:buClr>
              <a:buSzPts val="7200"/>
              <a:buNone/>
              <a:defRPr sz="7200">
                <a:solidFill>
                  <a:srgbClr val="3C78D8"/>
                </a:solidFill>
              </a:defRPr>
            </a:lvl6pPr>
            <a:lvl7pPr lvl="6" algn="l">
              <a:lnSpc>
                <a:spcPct val="100000"/>
              </a:lnSpc>
              <a:spcBef>
                <a:spcPts val="0"/>
              </a:spcBef>
              <a:spcAft>
                <a:spcPts val="0"/>
              </a:spcAft>
              <a:buClr>
                <a:srgbClr val="3C78D8"/>
              </a:buClr>
              <a:buSzPts val="7200"/>
              <a:buNone/>
              <a:defRPr sz="7200">
                <a:solidFill>
                  <a:srgbClr val="3C78D8"/>
                </a:solidFill>
              </a:defRPr>
            </a:lvl7pPr>
            <a:lvl8pPr lvl="7" algn="l">
              <a:lnSpc>
                <a:spcPct val="100000"/>
              </a:lnSpc>
              <a:spcBef>
                <a:spcPts val="0"/>
              </a:spcBef>
              <a:spcAft>
                <a:spcPts val="0"/>
              </a:spcAft>
              <a:buClr>
                <a:srgbClr val="3C78D8"/>
              </a:buClr>
              <a:buSzPts val="7200"/>
              <a:buNone/>
              <a:defRPr sz="7200">
                <a:solidFill>
                  <a:srgbClr val="3C78D8"/>
                </a:solidFill>
              </a:defRPr>
            </a:lvl8pPr>
            <a:lvl9pPr lvl="8" algn="l">
              <a:lnSpc>
                <a:spcPct val="100000"/>
              </a:lnSpc>
              <a:spcBef>
                <a:spcPts val="0"/>
              </a:spcBef>
              <a:spcAft>
                <a:spcPts val="0"/>
              </a:spcAft>
              <a:buClr>
                <a:srgbClr val="3C78D8"/>
              </a:buClr>
              <a:buSzPts val="7200"/>
              <a:buNone/>
              <a:defRPr sz="7200">
                <a:solidFill>
                  <a:srgbClr val="3C78D8"/>
                </a:solidFill>
              </a:defRPr>
            </a:lvl9pPr>
          </a:lstStyle>
          <a:p/>
        </p:txBody>
      </p:sp>
      <p:sp>
        <p:nvSpPr>
          <p:cNvPr id="12" name="Google Shape;12;p48"/>
          <p:cNvSpPr txBox="1"/>
          <p:nvPr>
            <p:ph idx="1" type="subTitle"/>
          </p:nvPr>
        </p:nvSpPr>
        <p:spPr>
          <a:xfrm>
            <a:off x="457200" y="3716392"/>
            <a:ext cx="8229600" cy="123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3600"/>
              <a:buNone/>
              <a:defRPr sz="3600">
                <a:solidFill>
                  <a:schemeClr val="dk2"/>
                </a:solidFill>
              </a:defRPr>
            </a:lvl1pPr>
            <a:lvl2pPr lvl="1" algn="l">
              <a:lnSpc>
                <a:spcPct val="100000"/>
              </a:lnSpc>
              <a:spcBef>
                <a:spcPts val="0"/>
              </a:spcBef>
              <a:spcAft>
                <a:spcPts val="0"/>
              </a:spcAft>
              <a:buClr>
                <a:schemeClr val="dk2"/>
              </a:buClr>
              <a:buSzPts val="3600"/>
              <a:buNone/>
              <a:defRPr sz="3600">
                <a:solidFill>
                  <a:schemeClr val="dk2"/>
                </a:solidFill>
              </a:defRPr>
            </a:lvl2pPr>
            <a:lvl3pPr lvl="2" algn="l">
              <a:lnSpc>
                <a:spcPct val="100000"/>
              </a:lnSpc>
              <a:spcBef>
                <a:spcPts val="0"/>
              </a:spcBef>
              <a:spcAft>
                <a:spcPts val="0"/>
              </a:spcAft>
              <a:buClr>
                <a:schemeClr val="dk2"/>
              </a:buClr>
              <a:buSzPts val="3600"/>
              <a:buNone/>
              <a:defRPr sz="3600">
                <a:solidFill>
                  <a:schemeClr val="dk2"/>
                </a:solidFill>
              </a:defRPr>
            </a:lvl3pPr>
            <a:lvl4pPr lvl="3" algn="l">
              <a:lnSpc>
                <a:spcPct val="100000"/>
              </a:lnSpc>
              <a:spcBef>
                <a:spcPts val="0"/>
              </a:spcBef>
              <a:spcAft>
                <a:spcPts val="0"/>
              </a:spcAft>
              <a:buClr>
                <a:schemeClr val="dk2"/>
              </a:buClr>
              <a:buSzPts val="3600"/>
              <a:buNone/>
              <a:defRPr sz="3600">
                <a:solidFill>
                  <a:schemeClr val="dk2"/>
                </a:solidFill>
              </a:defRPr>
            </a:lvl4pPr>
            <a:lvl5pPr lvl="4" algn="l">
              <a:lnSpc>
                <a:spcPct val="100000"/>
              </a:lnSpc>
              <a:spcBef>
                <a:spcPts val="0"/>
              </a:spcBef>
              <a:spcAft>
                <a:spcPts val="0"/>
              </a:spcAft>
              <a:buClr>
                <a:schemeClr val="dk2"/>
              </a:buClr>
              <a:buSzPts val="3600"/>
              <a:buNone/>
              <a:defRPr sz="3600">
                <a:solidFill>
                  <a:schemeClr val="dk2"/>
                </a:solidFill>
              </a:defRPr>
            </a:lvl5pPr>
            <a:lvl6pPr lvl="5" algn="l">
              <a:lnSpc>
                <a:spcPct val="100000"/>
              </a:lnSpc>
              <a:spcBef>
                <a:spcPts val="0"/>
              </a:spcBef>
              <a:spcAft>
                <a:spcPts val="0"/>
              </a:spcAft>
              <a:buClr>
                <a:schemeClr val="dk2"/>
              </a:buClr>
              <a:buSzPts val="3600"/>
              <a:buNone/>
              <a:defRPr sz="3600">
                <a:solidFill>
                  <a:schemeClr val="dk2"/>
                </a:solidFill>
              </a:defRPr>
            </a:lvl6pPr>
            <a:lvl7pPr lvl="6" algn="l">
              <a:lnSpc>
                <a:spcPct val="100000"/>
              </a:lnSpc>
              <a:spcBef>
                <a:spcPts val="0"/>
              </a:spcBef>
              <a:spcAft>
                <a:spcPts val="0"/>
              </a:spcAft>
              <a:buClr>
                <a:schemeClr val="dk2"/>
              </a:buClr>
              <a:buSzPts val="3600"/>
              <a:buNone/>
              <a:defRPr sz="3600">
                <a:solidFill>
                  <a:schemeClr val="dk2"/>
                </a:solidFill>
              </a:defRPr>
            </a:lvl7pPr>
            <a:lvl8pPr lvl="7" algn="l">
              <a:lnSpc>
                <a:spcPct val="100000"/>
              </a:lnSpc>
              <a:spcBef>
                <a:spcPts val="0"/>
              </a:spcBef>
              <a:spcAft>
                <a:spcPts val="0"/>
              </a:spcAft>
              <a:buClr>
                <a:schemeClr val="dk2"/>
              </a:buClr>
              <a:buSzPts val="3600"/>
              <a:buNone/>
              <a:defRPr sz="3600">
                <a:solidFill>
                  <a:schemeClr val="dk2"/>
                </a:solidFill>
              </a:defRPr>
            </a:lvl8pPr>
            <a:lvl9pPr lvl="8" algn="l">
              <a:lnSpc>
                <a:spcPct val="100000"/>
              </a:lnSpc>
              <a:spcBef>
                <a:spcPts val="0"/>
              </a:spcBef>
              <a:spcAft>
                <a:spcPts val="0"/>
              </a:spcAft>
              <a:buClr>
                <a:schemeClr val="dk2"/>
              </a:buClr>
              <a:buSzPts val="3600"/>
              <a:buNone/>
              <a:defRPr sz="3600">
                <a:solidFill>
                  <a:schemeClr val="dk2"/>
                </a:solidFill>
              </a:defRPr>
            </a:lvl9pPr>
          </a:lstStyle>
          <a:p/>
        </p:txBody>
      </p:sp>
      <p:cxnSp>
        <p:nvCxnSpPr>
          <p:cNvPr id="13" name="Google Shape;13;p48"/>
          <p:cNvCxnSpPr/>
          <p:nvPr/>
        </p:nvCxnSpPr>
        <p:spPr>
          <a:xfrm flipH="1" rot="10800000">
            <a:off x="457200" y="406680"/>
            <a:ext cx="7715100" cy="4800"/>
          </a:xfrm>
          <a:prstGeom prst="straightConnector1">
            <a:avLst/>
          </a:prstGeom>
          <a:noFill/>
          <a:ln cap="flat" cmpd="sng" w="57150">
            <a:solidFill>
              <a:srgbClr val="6D9EEB"/>
            </a:solidFill>
            <a:prstDash val="solid"/>
            <a:round/>
            <a:headEnd len="sm" w="sm" type="none"/>
            <a:tailEnd len="sm" w="sm" type="none"/>
          </a:ln>
        </p:spPr>
      </p:cxnSp>
      <p:cxnSp>
        <p:nvCxnSpPr>
          <p:cNvPr id="14" name="Google Shape;14;p48"/>
          <p:cNvCxnSpPr/>
          <p:nvPr/>
        </p:nvCxnSpPr>
        <p:spPr>
          <a:xfrm>
            <a:off x="457200" y="3633383"/>
            <a:ext cx="8229600" cy="0"/>
          </a:xfrm>
          <a:prstGeom prst="straightConnector1">
            <a:avLst/>
          </a:prstGeom>
          <a:noFill/>
          <a:ln cap="flat" cmpd="sng" w="57150">
            <a:solidFill>
              <a:srgbClr val="6FA8DC"/>
            </a:solidFill>
            <a:prstDash val="solid"/>
            <a:round/>
            <a:headEnd len="sm" w="sm" type="none"/>
            <a:tailEnd len="sm" w="sm" type="none"/>
          </a:ln>
        </p:spPr>
      </p:cxnSp>
      <p:sp>
        <p:nvSpPr>
          <p:cNvPr id="15" name="Google Shape;15;p48"/>
          <p:cNvSpPr txBox="1"/>
          <p:nvPr>
            <p:ph idx="2" type="subTitle"/>
          </p:nvPr>
        </p:nvSpPr>
        <p:spPr>
          <a:xfrm>
            <a:off x="457200" y="2979761"/>
            <a:ext cx="8229600" cy="597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rgbClr val="A61C00"/>
              </a:buClr>
              <a:buSzPts val="3000"/>
              <a:buNone/>
              <a:defRPr sz="3000">
                <a:solidFill>
                  <a:srgbClr val="A61C00"/>
                </a:solidFill>
              </a:defRPr>
            </a:lvl1pPr>
            <a:lvl2pPr lvl="1" algn="ctr">
              <a:lnSpc>
                <a:spcPct val="100000"/>
              </a:lnSpc>
              <a:spcBef>
                <a:spcPts val="0"/>
              </a:spcBef>
              <a:spcAft>
                <a:spcPts val="0"/>
              </a:spcAft>
              <a:buClr>
                <a:srgbClr val="A61C00"/>
              </a:buClr>
              <a:buSzPts val="3000"/>
              <a:buNone/>
              <a:defRPr sz="3000">
                <a:solidFill>
                  <a:srgbClr val="A61C00"/>
                </a:solidFill>
              </a:defRPr>
            </a:lvl2pPr>
            <a:lvl3pPr lvl="2" algn="ctr">
              <a:lnSpc>
                <a:spcPct val="100000"/>
              </a:lnSpc>
              <a:spcBef>
                <a:spcPts val="0"/>
              </a:spcBef>
              <a:spcAft>
                <a:spcPts val="0"/>
              </a:spcAft>
              <a:buClr>
                <a:srgbClr val="A61C00"/>
              </a:buClr>
              <a:buSzPts val="3000"/>
              <a:buNone/>
              <a:defRPr sz="3000">
                <a:solidFill>
                  <a:srgbClr val="A61C00"/>
                </a:solidFill>
              </a:defRPr>
            </a:lvl3pPr>
            <a:lvl4pPr lvl="3" algn="ctr">
              <a:lnSpc>
                <a:spcPct val="100000"/>
              </a:lnSpc>
              <a:spcBef>
                <a:spcPts val="0"/>
              </a:spcBef>
              <a:spcAft>
                <a:spcPts val="0"/>
              </a:spcAft>
              <a:buClr>
                <a:srgbClr val="A61C00"/>
              </a:buClr>
              <a:buSzPts val="3000"/>
              <a:buNone/>
              <a:defRPr sz="3000">
                <a:solidFill>
                  <a:srgbClr val="A61C00"/>
                </a:solidFill>
              </a:defRPr>
            </a:lvl4pPr>
            <a:lvl5pPr lvl="4" algn="ctr">
              <a:lnSpc>
                <a:spcPct val="100000"/>
              </a:lnSpc>
              <a:spcBef>
                <a:spcPts val="0"/>
              </a:spcBef>
              <a:spcAft>
                <a:spcPts val="0"/>
              </a:spcAft>
              <a:buClr>
                <a:srgbClr val="A61C00"/>
              </a:buClr>
              <a:buSzPts val="3000"/>
              <a:buNone/>
              <a:defRPr sz="3000">
                <a:solidFill>
                  <a:srgbClr val="A61C00"/>
                </a:solidFill>
              </a:defRPr>
            </a:lvl5pPr>
            <a:lvl6pPr lvl="5" algn="ctr">
              <a:lnSpc>
                <a:spcPct val="100000"/>
              </a:lnSpc>
              <a:spcBef>
                <a:spcPts val="0"/>
              </a:spcBef>
              <a:spcAft>
                <a:spcPts val="0"/>
              </a:spcAft>
              <a:buClr>
                <a:srgbClr val="A61C00"/>
              </a:buClr>
              <a:buSzPts val="3000"/>
              <a:buNone/>
              <a:defRPr sz="3000">
                <a:solidFill>
                  <a:srgbClr val="A61C00"/>
                </a:solidFill>
              </a:defRPr>
            </a:lvl6pPr>
            <a:lvl7pPr lvl="6" algn="ctr">
              <a:lnSpc>
                <a:spcPct val="100000"/>
              </a:lnSpc>
              <a:spcBef>
                <a:spcPts val="0"/>
              </a:spcBef>
              <a:spcAft>
                <a:spcPts val="0"/>
              </a:spcAft>
              <a:buClr>
                <a:srgbClr val="A61C00"/>
              </a:buClr>
              <a:buSzPts val="3000"/>
              <a:buNone/>
              <a:defRPr sz="3000">
                <a:solidFill>
                  <a:srgbClr val="A61C00"/>
                </a:solidFill>
              </a:defRPr>
            </a:lvl7pPr>
            <a:lvl8pPr lvl="7" algn="ctr">
              <a:lnSpc>
                <a:spcPct val="100000"/>
              </a:lnSpc>
              <a:spcBef>
                <a:spcPts val="0"/>
              </a:spcBef>
              <a:spcAft>
                <a:spcPts val="0"/>
              </a:spcAft>
              <a:buClr>
                <a:srgbClr val="A61C00"/>
              </a:buClr>
              <a:buSzPts val="3000"/>
              <a:buNone/>
              <a:defRPr sz="3000">
                <a:solidFill>
                  <a:srgbClr val="A61C00"/>
                </a:solidFill>
              </a:defRPr>
            </a:lvl8pPr>
            <a:lvl9pPr lvl="8" algn="ctr">
              <a:lnSpc>
                <a:spcPct val="100000"/>
              </a:lnSpc>
              <a:spcBef>
                <a:spcPts val="0"/>
              </a:spcBef>
              <a:spcAft>
                <a:spcPts val="0"/>
              </a:spcAft>
              <a:buClr>
                <a:srgbClr val="A61C00"/>
              </a:buClr>
              <a:buSzPts val="3000"/>
              <a:buNone/>
              <a:defRPr sz="3000">
                <a:solidFill>
                  <a:srgbClr val="A61C00"/>
                </a:solidFill>
              </a:defRPr>
            </a:lvl9pPr>
          </a:lstStyle>
          <a:p/>
        </p:txBody>
      </p:sp>
      <p:sp>
        <p:nvSpPr>
          <p:cNvPr id="16" name="Google Shape;16;p48"/>
          <p:cNvSpPr txBox="1"/>
          <p:nvPr>
            <p:ph idx="3" type="subTitle"/>
          </p:nvPr>
        </p:nvSpPr>
        <p:spPr>
          <a:xfrm>
            <a:off x="387800" y="30800"/>
            <a:ext cx="7784700" cy="329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000000"/>
              </a:buClr>
              <a:buSzPts val="1800"/>
              <a:buNone/>
              <a:defRPr sz="1800">
                <a:solidFill>
                  <a:srgbClr val="000000"/>
                </a:solidFill>
              </a:defRPr>
            </a:lvl1pPr>
            <a:lvl2pPr lvl="1" algn="l">
              <a:lnSpc>
                <a:spcPct val="100000"/>
              </a:lnSpc>
              <a:spcBef>
                <a:spcPts val="0"/>
              </a:spcBef>
              <a:spcAft>
                <a:spcPts val="0"/>
              </a:spcAft>
              <a:buClr>
                <a:schemeClr val="accent4"/>
              </a:buClr>
              <a:buSzPts val="1600"/>
              <a:buNone/>
              <a:defRPr>
                <a:solidFill>
                  <a:schemeClr val="accent4"/>
                </a:solidFill>
              </a:defRPr>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Clr>
                <a:schemeClr val="accent4"/>
              </a:buClr>
              <a:buSzPts val="1800"/>
              <a:buNone/>
              <a:defRPr sz="1800">
                <a:solidFill>
                  <a:schemeClr val="accent4"/>
                </a:solidFill>
              </a:defRPr>
            </a:lvl4pPr>
            <a:lvl5pPr lvl="4" algn="l">
              <a:lnSpc>
                <a:spcPct val="100000"/>
              </a:lnSpc>
              <a:spcBef>
                <a:spcPts val="0"/>
              </a:spcBef>
              <a:spcAft>
                <a:spcPts val="0"/>
              </a:spcAft>
              <a:buClr>
                <a:schemeClr val="accent4"/>
              </a:buClr>
              <a:buSzPts val="1800"/>
              <a:buNone/>
              <a:defRPr sz="1800">
                <a:solidFill>
                  <a:schemeClr val="accent4"/>
                </a:solidFill>
              </a:defRPr>
            </a:lvl5pPr>
            <a:lvl6pPr lvl="5" algn="l">
              <a:lnSpc>
                <a:spcPct val="100000"/>
              </a:lnSpc>
              <a:spcBef>
                <a:spcPts val="0"/>
              </a:spcBef>
              <a:spcAft>
                <a:spcPts val="0"/>
              </a:spcAft>
              <a:buClr>
                <a:schemeClr val="accent4"/>
              </a:buClr>
              <a:buSzPts val="1800"/>
              <a:buNone/>
              <a:defRPr sz="1800">
                <a:solidFill>
                  <a:schemeClr val="accent4"/>
                </a:solidFill>
              </a:defRPr>
            </a:lvl6pPr>
            <a:lvl7pPr lvl="6" algn="l">
              <a:lnSpc>
                <a:spcPct val="100000"/>
              </a:lnSpc>
              <a:spcBef>
                <a:spcPts val="0"/>
              </a:spcBef>
              <a:spcAft>
                <a:spcPts val="0"/>
              </a:spcAft>
              <a:buClr>
                <a:schemeClr val="accent4"/>
              </a:buClr>
              <a:buSzPts val="1800"/>
              <a:buNone/>
              <a:defRPr sz="1800">
                <a:solidFill>
                  <a:schemeClr val="accent4"/>
                </a:solidFill>
              </a:defRPr>
            </a:lvl7pPr>
            <a:lvl8pPr lvl="7" algn="l">
              <a:lnSpc>
                <a:spcPct val="100000"/>
              </a:lnSpc>
              <a:spcBef>
                <a:spcPts val="0"/>
              </a:spcBef>
              <a:spcAft>
                <a:spcPts val="0"/>
              </a:spcAft>
              <a:buClr>
                <a:schemeClr val="accent4"/>
              </a:buClr>
              <a:buSzPts val="1800"/>
              <a:buNone/>
              <a:defRPr sz="1800">
                <a:solidFill>
                  <a:schemeClr val="accent4"/>
                </a:solidFill>
              </a:defRPr>
            </a:lvl8pPr>
            <a:lvl9pPr lvl="8" algn="l">
              <a:lnSpc>
                <a:spcPct val="100000"/>
              </a:lnSpc>
              <a:spcBef>
                <a:spcPts val="0"/>
              </a:spcBef>
              <a:spcAft>
                <a:spcPts val="0"/>
              </a:spcAft>
              <a:buClr>
                <a:schemeClr val="accent4"/>
              </a:buClr>
              <a:buSzPts val="1800"/>
              <a:buNone/>
              <a:defRPr sz="1800">
                <a:solidFill>
                  <a:schemeClr val="accent4"/>
                </a:solidFill>
              </a:defRPr>
            </a:lvl9pPr>
          </a:lstStyle>
          <a:p/>
        </p:txBody>
      </p:sp>
      <p:sp>
        <p:nvSpPr>
          <p:cNvPr id="17" name="Google Shape;17;p48"/>
          <p:cNvSpPr txBox="1"/>
          <p:nvPr>
            <p:ph idx="12" type="sldNum"/>
          </p:nvPr>
        </p:nvSpPr>
        <p:spPr>
          <a:xfrm>
            <a:off x="8686800" y="4898569"/>
            <a:ext cx="457200" cy="2451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1pPr>
            <a:lvl2pPr indent="0" lvl="1"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2pPr>
            <a:lvl3pPr indent="0" lvl="2"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3pPr>
            <a:lvl4pPr indent="0" lvl="3"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4pPr>
            <a:lvl5pPr indent="0" lvl="4"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5pPr>
            <a:lvl6pPr indent="0" lvl="5"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6pPr>
            <a:lvl7pPr indent="0" lvl="6"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7pPr>
            <a:lvl8pPr indent="0" lvl="7"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8pPr>
            <a:lvl9pPr indent="0" lvl="8"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9"/>
          <p:cNvSpPr txBox="1"/>
          <p:nvPr>
            <p:ph type="title"/>
          </p:nvPr>
        </p:nvSpPr>
        <p:spPr>
          <a:xfrm>
            <a:off x="582525" y="42506"/>
            <a:ext cx="8375100" cy="5646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solidFill>
                  <a:srgbClr val="DA0002"/>
                </a:solidFill>
              </a:defRPr>
            </a:lvl2pPr>
            <a:lvl3pPr lvl="2" algn="l">
              <a:lnSpc>
                <a:spcPct val="100000"/>
              </a:lnSpc>
              <a:spcBef>
                <a:spcPts val="0"/>
              </a:spcBef>
              <a:spcAft>
                <a:spcPts val="0"/>
              </a:spcAft>
              <a:buSzPts val="3600"/>
              <a:buNone/>
              <a:defRPr>
                <a:solidFill>
                  <a:srgbClr val="DA0002"/>
                </a:solidFill>
              </a:defRPr>
            </a:lvl3pPr>
            <a:lvl4pPr lvl="3" algn="l">
              <a:lnSpc>
                <a:spcPct val="100000"/>
              </a:lnSpc>
              <a:spcBef>
                <a:spcPts val="0"/>
              </a:spcBef>
              <a:spcAft>
                <a:spcPts val="0"/>
              </a:spcAft>
              <a:buSzPts val="3600"/>
              <a:buNone/>
              <a:defRPr>
                <a:solidFill>
                  <a:srgbClr val="DA0002"/>
                </a:solidFill>
              </a:defRPr>
            </a:lvl4pPr>
            <a:lvl5pPr lvl="4" algn="l">
              <a:lnSpc>
                <a:spcPct val="100000"/>
              </a:lnSpc>
              <a:spcBef>
                <a:spcPts val="0"/>
              </a:spcBef>
              <a:spcAft>
                <a:spcPts val="0"/>
              </a:spcAft>
              <a:buSzPts val="3600"/>
              <a:buNone/>
              <a:defRPr>
                <a:solidFill>
                  <a:srgbClr val="DA0002"/>
                </a:solidFill>
              </a:defRPr>
            </a:lvl5pPr>
            <a:lvl6pPr lvl="5" algn="l">
              <a:lnSpc>
                <a:spcPct val="100000"/>
              </a:lnSpc>
              <a:spcBef>
                <a:spcPts val="0"/>
              </a:spcBef>
              <a:spcAft>
                <a:spcPts val="0"/>
              </a:spcAft>
              <a:buSzPts val="3600"/>
              <a:buNone/>
              <a:defRPr>
                <a:solidFill>
                  <a:srgbClr val="DA0002"/>
                </a:solidFill>
              </a:defRPr>
            </a:lvl6pPr>
            <a:lvl7pPr lvl="6" algn="l">
              <a:lnSpc>
                <a:spcPct val="100000"/>
              </a:lnSpc>
              <a:spcBef>
                <a:spcPts val="0"/>
              </a:spcBef>
              <a:spcAft>
                <a:spcPts val="0"/>
              </a:spcAft>
              <a:buSzPts val="3600"/>
              <a:buNone/>
              <a:defRPr>
                <a:solidFill>
                  <a:srgbClr val="DA0002"/>
                </a:solidFill>
              </a:defRPr>
            </a:lvl7pPr>
            <a:lvl8pPr lvl="7" algn="l">
              <a:lnSpc>
                <a:spcPct val="100000"/>
              </a:lnSpc>
              <a:spcBef>
                <a:spcPts val="0"/>
              </a:spcBef>
              <a:spcAft>
                <a:spcPts val="0"/>
              </a:spcAft>
              <a:buSzPts val="3600"/>
              <a:buNone/>
              <a:defRPr>
                <a:solidFill>
                  <a:srgbClr val="DA0002"/>
                </a:solidFill>
              </a:defRPr>
            </a:lvl8pPr>
            <a:lvl9pPr lvl="8" algn="l">
              <a:lnSpc>
                <a:spcPct val="100000"/>
              </a:lnSpc>
              <a:spcBef>
                <a:spcPts val="0"/>
              </a:spcBef>
              <a:spcAft>
                <a:spcPts val="0"/>
              </a:spcAft>
              <a:buSzPts val="3600"/>
              <a:buNone/>
              <a:defRPr>
                <a:solidFill>
                  <a:srgbClr val="DA0002"/>
                </a:solidFill>
              </a:defRPr>
            </a:lvl9pPr>
          </a:lstStyle>
          <a:p/>
        </p:txBody>
      </p:sp>
      <p:sp>
        <p:nvSpPr>
          <p:cNvPr id="20" name="Google Shape;20;p49"/>
          <p:cNvSpPr txBox="1"/>
          <p:nvPr>
            <p:ph idx="1" type="body"/>
          </p:nvPr>
        </p:nvSpPr>
        <p:spPr>
          <a:xfrm>
            <a:off x="205125" y="607256"/>
            <a:ext cx="8752500" cy="4318500"/>
          </a:xfrm>
          <a:prstGeom prst="rect">
            <a:avLst/>
          </a:prstGeom>
          <a:noFill/>
          <a:ln>
            <a:noFill/>
          </a:ln>
        </p:spPr>
        <p:txBody>
          <a:bodyPr anchorCtr="0" anchor="t" bIns="91425" lIns="91425" spcFirstLastPara="1" rIns="91425" wrap="square" tIns="91425">
            <a:noAutofit/>
          </a:bodyPr>
          <a:lstStyle>
            <a:lvl1pPr indent="-355600" lvl="0" marL="457200" algn="l">
              <a:lnSpc>
                <a:spcPct val="100000"/>
              </a:lnSpc>
              <a:spcBef>
                <a:spcPts val="600"/>
              </a:spcBef>
              <a:spcAft>
                <a:spcPts val="0"/>
              </a:spcAft>
              <a:buSzPts val="2000"/>
              <a:buChar char="●"/>
              <a:defRPr sz="2000"/>
            </a:lvl1pPr>
            <a:lvl2pPr indent="-330200" lvl="1" marL="914400" algn="l">
              <a:lnSpc>
                <a:spcPct val="100000"/>
              </a:lnSpc>
              <a:spcBef>
                <a:spcPts val="0"/>
              </a:spcBef>
              <a:spcAft>
                <a:spcPts val="0"/>
              </a:spcAft>
              <a:buSzPts val="1600"/>
              <a:buChar char="○"/>
              <a:defRPr sz="1600"/>
            </a:lvl2pPr>
            <a:lvl3pPr indent="-317500" lvl="2" marL="1371600" algn="l">
              <a:lnSpc>
                <a:spcPct val="100000"/>
              </a:lnSpc>
              <a:spcBef>
                <a:spcPts val="0"/>
              </a:spcBef>
              <a:spcAft>
                <a:spcPts val="0"/>
              </a:spcAft>
              <a:buSzPts val="1400"/>
              <a:buChar char="■"/>
              <a:defRPr/>
            </a:lvl3pPr>
            <a:lvl4pPr indent="-304800" lvl="3" marL="1828800" algn="l">
              <a:lnSpc>
                <a:spcPct val="100000"/>
              </a:lnSpc>
              <a:spcBef>
                <a:spcPts val="0"/>
              </a:spcBef>
              <a:spcAft>
                <a:spcPts val="0"/>
              </a:spcAft>
              <a:buSzPts val="1200"/>
              <a:buChar char="●"/>
              <a:defRPr b="1"/>
            </a:lvl4pPr>
            <a:lvl5pPr indent="-298450" lvl="4" marL="2286000" algn="l">
              <a:lnSpc>
                <a:spcPct val="100000"/>
              </a:lnSpc>
              <a:spcBef>
                <a:spcPts val="0"/>
              </a:spcBef>
              <a:spcAft>
                <a:spcPts val="0"/>
              </a:spcAft>
              <a:buSzPts val="1100"/>
              <a:buChar char="○"/>
              <a:defRPr/>
            </a:lvl5pPr>
            <a:lvl6pPr indent="-298450" lvl="5" marL="2743200" algn="l">
              <a:lnSpc>
                <a:spcPct val="100000"/>
              </a:lnSpc>
              <a:spcBef>
                <a:spcPts val="0"/>
              </a:spcBef>
              <a:spcAft>
                <a:spcPts val="0"/>
              </a:spcAft>
              <a:buSzPts val="1100"/>
              <a:buChar char="■"/>
              <a:defRPr/>
            </a:lvl6pPr>
            <a:lvl7pPr indent="-298450" lvl="6" marL="3200400" algn="l">
              <a:lnSpc>
                <a:spcPct val="100000"/>
              </a:lnSpc>
              <a:spcBef>
                <a:spcPts val="0"/>
              </a:spcBef>
              <a:spcAft>
                <a:spcPts val="0"/>
              </a:spcAft>
              <a:buSzPts val="1100"/>
              <a:buChar char="●"/>
              <a:defRPr/>
            </a:lvl7pPr>
            <a:lvl8pPr indent="-298450" lvl="7" marL="3657600" algn="l">
              <a:lnSpc>
                <a:spcPct val="100000"/>
              </a:lnSpc>
              <a:spcBef>
                <a:spcPts val="0"/>
              </a:spcBef>
              <a:spcAft>
                <a:spcPts val="0"/>
              </a:spcAft>
              <a:buSzPts val="1100"/>
              <a:buChar char="○"/>
              <a:defRPr/>
            </a:lvl8pPr>
            <a:lvl9pPr indent="-298450" lvl="8" marL="4114800" algn="l">
              <a:lnSpc>
                <a:spcPct val="100000"/>
              </a:lnSpc>
              <a:spcBef>
                <a:spcPts val="0"/>
              </a:spcBef>
              <a:spcAft>
                <a:spcPts val="0"/>
              </a:spcAft>
              <a:buSzPts val="1100"/>
              <a:buChar char="■"/>
              <a:defRPr/>
            </a:lvl9pPr>
          </a:lstStyle>
          <a:p/>
        </p:txBody>
      </p:sp>
      <p:cxnSp>
        <p:nvCxnSpPr>
          <p:cNvPr id="21" name="Google Shape;21;p49"/>
          <p:cNvCxnSpPr/>
          <p:nvPr/>
        </p:nvCxnSpPr>
        <p:spPr>
          <a:xfrm>
            <a:off x="600900" y="578250"/>
            <a:ext cx="8356800" cy="0"/>
          </a:xfrm>
          <a:prstGeom prst="straightConnector1">
            <a:avLst/>
          </a:prstGeom>
          <a:noFill/>
          <a:ln cap="flat" cmpd="sng" w="50800">
            <a:solidFill>
              <a:srgbClr val="6FA8DC"/>
            </a:solidFill>
            <a:prstDash val="solid"/>
            <a:round/>
            <a:headEnd len="sm" w="sm" type="none"/>
            <a:tailEnd len="sm" w="sm" type="none"/>
          </a:ln>
        </p:spPr>
      </p:cxnSp>
      <p:sp>
        <p:nvSpPr>
          <p:cNvPr id="22" name="Google Shape;22;p49"/>
          <p:cNvSpPr txBox="1"/>
          <p:nvPr>
            <p:ph idx="12" type="sldNum"/>
          </p:nvPr>
        </p:nvSpPr>
        <p:spPr>
          <a:xfrm>
            <a:off x="8686800" y="4898569"/>
            <a:ext cx="457200" cy="2451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1pPr>
            <a:lvl2pPr indent="0" lvl="1"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2pPr>
            <a:lvl3pPr indent="0" lvl="2"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3pPr>
            <a:lvl4pPr indent="0" lvl="3"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4pPr>
            <a:lvl5pPr indent="0" lvl="4"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5pPr>
            <a:lvl6pPr indent="0" lvl="5"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6pPr>
            <a:lvl7pPr indent="0" lvl="6"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7pPr>
            <a:lvl8pPr indent="0" lvl="7"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8pPr>
            <a:lvl9pPr indent="0" lvl="8"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p:cSld name="TITLE_1">
    <p:spTree>
      <p:nvGrpSpPr>
        <p:cNvPr id="23" name="Shape 23"/>
        <p:cNvGrpSpPr/>
        <p:nvPr/>
      </p:nvGrpSpPr>
      <p:grpSpPr>
        <a:xfrm>
          <a:off x="0" y="0"/>
          <a:ext cx="0" cy="0"/>
          <a:chOff x="0" y="0"/>
          <a:chExt cx="0" cy="0"/>
        </a:xfrm>
      </p:grpSpPr>
      <p:sp>
        <p:nvSpPr>
          <p:cNvPr id="24" name="Google Shape;24;p59"/>
          <p:cNvSpPr txBox="1"/>
          <p:nvPr>
            <p:ph type="ctrTitle"/>
          </p:nvPr>
        </p:nvSpPr>
        <p:spPr>
          <a:xfrm>
            <a:off x="457200" y="2018702"/>
            <a:ext cx="8229600" cy="1578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800"/>
              <a:buFont typeface="Arial"/>
              <a:buNone/>
              <a:defRPr sz="4800">
                <a:latin typeface="Arial"/>
                <a:ea typeface="Arial"/>
                <a:cs typeface="Arial"/>
                <a:sym typeface="Arial"/>
              </a:defRPr>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25" name="Google Shape;25;p59"/>
          <p:cNvSpPr txBox="1"/>
          <p:nvPr>
            <p:ph idx="1" type="subTitle"/>
          </p:nvPr>
        </p:nvSpPr>
        <p:spPr>
          <a:xfrm>
            <a:off x="457200" y="3716392"/>
            <a:ext cx="8229600" cy="123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000"/>
              <a:buNone/>
              <a:defRPr>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cxnSp>
        <p:nvCxnSpPr>
          <p:cNvPr id="26" name="Google Shape;26;p59"/>
          <p:cNvCxnSpPr/>
          <p:nvPr/>
        </p:nvCxnSpPr>
        <p:spPr>
          <a:xfrm flipH="1" rot="10800000">
            <a:off x="457200" y="406680"/>
            <a:ext cx="7715100" cy="4800"/>
          </a:xfrm>
          <a:prstGeom prst="straightConnector1">
            <a:avLst/>
          </a:prstGeom>
          <a:noFill/>
          <a:ln cap="flat" cmpd="sng" w="57150">
            <a:solidFill>
              <a:srgbClr val="6FA8DC"/>
            </a:solidFill>
            <a:prstDash val="solid"/>
            <a:round/>
            <a:headEnd len="sm" w="sm" type="none"/>
            <a:tailEnd len="sm" w="sm" type="none"/>
          </a:ln>
        </p:spPr>
      </p:cxnSp>
      <p:cxnSp>
        <p:nvCxnSpPr>
          <p:cNvPr id="27" name="Google Shape;27;p59"/>
          <p:cNvCxnSpPr/>
          <p:nvPr/>
        </p:nvCxnSpPr>
        <p:spPr>
          <a:xfrm>
            <a:off x="457200" y="3633383"/>
            <a:ext cx="8229600" cy="0"/>
          </a:xfrm>
          <a:prstGeom prst="straightConnector1">
            <a:avLst/>
          </a:prstGeom>
          <a:noFill/>
          <a:ln cap="flat" cmpd="sng" w="57150">
            <a:solidFill>
              <a:srgbClr val="6FA8DC"/>
            </a:solidFill>
            <a:prstDash val="solid"/>
            <a:round/>
            <a:headEnd len="sm" w="sm" type="none"/>
            <a:tailEnd len="sm" w="sm" type="none"/>
          </a:ln>
        </p:spPr>
      </p:cxnSp>
      <p:sp>
        <p:nvSpPr>
          <p:cNvPr id="28" name="Google Shape;28;p59"/>
          <p:cNvSpPr txBox="1"/>
          <p:nvPr>
            <p:ph idx="12" type="sldNum"/>
          </p:nvPr>
        </p:nvSpPr>
        <p:spPr>
          <a:xfrm>
            <a:off x="8686800" y="4898569"/>
            <a:ext cx="457200" cy="2451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1pPr>
            <a:lvl2pPr indent="0" lvl="1"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2pPr>
            <a:lvl3pPr indent="0" lvl="2"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3pPr>
            <a:lvl4pPr indent="0" lvl="3"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4pPr>
            <a:lvl5pPr indent="0" lvl="4"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5pPr>
            <a:lvl6pPr indent="0" lvl="5"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6pPr>
            <a:lvl7pPr indent="0" lvl="6"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7pPr>
            <a:lvl8pPr indent="0" lvl="7"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8pPr>
            <a:lvl9pPr indent="0" lvl="8"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9" name="Shape 29"/>
        <p:cNvGrpSpPr/>
        <p:nvPr/>
      </p:nvGrpSpPr>
      <p:grpSpPr>
        <a:xfrm>
          <a:off x="0" y="0"/>
          <a:ext cx="0" cy="0"/>
          <a:chOff x="0" y="0"/>
          <a:chExt cx="0" cy="0"/>
        </a:xfrm>
      </p:grpSpPr>
      <p:sp>
        <p:nvSpPr>
          <p:cNvPr id="30" name="Google Shape;30;p62"/>
          <p:cNvSpPr txBox="1"/>
          <p:nvPr>
            <p:ph idx="1" type="body"/>
          </p:nvPr>
        </p:nvSpPr>
        <p:spPr>
          <a:xfrm>
            <a:off x="205125" y="607256"/>
            <a:ext cx="4246500" cy="4318500"/>
          </a:xfrm>
          <a:prstGeom prst="rect">
            <a:avLst/>
          </a:prstGeom>
          <a:noFill/>
          <a:ln>
            <a:noFill/>
          </a:ln>
        </p:spPr>
        <p:txBody>
          <a:bodyPr anchorCtr="0" anchor="t" bIns="91425" lIns="91425" spcFirstLastPara="1" rIns="91425" wrap="square" tIns="91425">
            <a:noAutofit/>
          </a:bodyPr>
          <a:lstStyle>
            <a:lvl1pPr indent="-355600" lvl="0" marL="457200" algn="l">
              <a:lnSpc>
                <a:spcPct val="100000"/>
              </a:lnSpc>
              <a:spcBef>
                <a:spcPts val="600"/>
              </a:spcBef>
              <a:spcAft>
                <a:spcPts val="0"/>
              </a:spcAft>
              <a:buSzPts val="2000"/>
              <a:buChar char="●"/>
              <a:defRPr/>
            </a:lvl1pPr>
            <a:lvl2pPr indent="-330200" lvl="1" marL="914400" algn="l">
              <a:lnSpc>
                <a:spcPct val="100000"/>
              </a:lnSpc>
              <a:spcBef>
                <a:spcPts val="0"/>
              </a:spcBef>
              <a:spcAft>
                <a:spcPts val="0"/>
              </a:spcAft>
              <a:buSzPts val="1600"/>
              <a:buChar char="○"/>
              <a:defRPr/>
            </a:lvl2pPr>
            <a:lvl3pPr indent="-317500" lvl="2" marL="1371600" algn="l">
              <a:lnSpc>
                <a:spcPct val="100000"/>
              </a:lnSpc>
              <a:spcBef>
                <a:spcPts val="0"/>
              </a:spcBef>
              <a:spcAft>
                <a:spcPts val="0"/>
              </a:spcAft>
              <a:buSzPts val="1400"/>
              <a:buChar char="■"/>
              <a:defRPr/>
            </a:lvl3pPr>
            <a:lvl4pPr indent="-304800" lvl="3" marL="1828800" algn="l">
              <a:lnSpc>
                <a:spcPct val="100000"/>
              </a:lnSpc>
              <a:spcBef>
                <a:spcPts val="0"/>
              </a:spcBef>
              <a:spcAft>
                <a:spcPts val="0"/>
              </a:spcAft>
              <a:buSzPts val="1200"/>
              <a:buChar char="●"/>
              <a:defRPr/>
            </a:lvl4pPr>
            <a:lvl5pPr indent="-298450" lvl="4" marL="2286000" algn="l">
              <a:lnSpc>
                <a:spcPct val="100000"/>
              </a:lnSpc>
              <a:spcBef>
                <a:spcPts val="0"/>
              </a:spcBef>
              <a:spcAft>
                <a:spcPts val="0"/>
              </a:spcAft>
              <a:buSzPts val="1100"/>
              <a:buChar char="○"/>
              <a:defRPr/>
            </a:lvl5pPr>
            <a:lvl6pPr indent="-298450" lvl="5" marL="2743200" algn="l">
              <a:lnSpc>
                <a:spcPct val="100000"/>
              </a:lnSpc>
              <a:spcBef>
                <a:spcPts val="0"/>
              </a:spcBef>
              <a:spcAft>
                <a:spcPts val="0"/>
              </a:spcAft>
              <a:buSzPts val="1100"/>
              <a:buChar char="■"/>
              <a:defRPr/>
            </a:lvl6pPr>
            <a:lvl7pPr indent="-298450" lvl="6" marL="3200400" algn="l">
              <a:lnSpc>
                <a:spcPct val="100000"/>
              </a:lnSpc>
              <a:spcBef>
                <a:spcPts val="0"/>
              </a:spcBef>
              <a:spcAft>
                <a:spcPts val="0"/>
              </a:spcAft>
              <a:buSzPts val="1100"/>
              <a:buChar char="●"/>
              <a:defRPr/>
            </a:lvl7pPr>
            <a:lvl8pPr indent="-298450" lvl="7" marL="3657600" algn="l">
              <a:lnSpc>
                <a:spcPct val="100000"/>
              </a:lnSpc>
              <a:spcBef>
                <a:spcPts val="0"/>
              </a:spcBef>
              <a:spcAft>
                <a:spcPts val="0"/>
              </a:spcAft>
              <a:buSzPts val="1100"/>
              <a:buChar char="○"/>
              <a:defRPr/>
            </a:lvl8pPr>
            <a:lvl9pPr indent="-298450" lvl="8" marL="4114800" algn="l">
              <a:lnSpc>
                <a:spcPct val="100000"/>
              </a:lnSpc>
              <a:spcBef>
                <a:spcPts val="0"/>
              </a:spcBef>
              <a:spcAft>
                <a:spcPts val="0"/>
              </a:spcAft>
              <a:buSzPts val="1100"/>
              <a:buChar char="■"/>
              <a:defRPr/>
            </a:lvl9pPr>
          </a:lstStyle>
          <a:p/>
        </p:txBody>
      </p:sp>
      <p:sp>
        <p:nvSpPr>
          <p:cNvPr id="31" name="Google Shape;31;p62"/>
          <p:cNvSpPr txBox="1"/>
          <p:nvPr>
            <p:ph idx="2" type="body"/>
          </p:nvPr>
        </p:nvSpPr>
        <p:spPr>
          <a:xfrm>
            <a:off x="4692275" y="607181"/>
            <a:ext cx="4265400" cy="4318500"/>
          </a:xfrm>
          <a:prstGeom prst="rect">
            <a:avLst/>
          </a:prstGeom>
          <a:noFill/>
          <a:ln>
            <a:noFill/>
          </a:ln>
        </p:spPr>
        <p:txBody>
          <a:bodyPr anchorCtr="0" anchor="t" bIns="91425" lIns="91425" spcFirstLastPara="1" rIns="91425" wrap="square" tIns="91425">
            <a:noAutofit/>
          </a:bodyPr>
          <a:lstStyle>
            <a:lvl1pPr indent="-355600" lvl="0" marL="457200" algn="l">
              <a:lnSpc>
                <a:spcPct val="100000"/>
              </a:lnSpc>
              <a:spcBef>
                <a:spcPts val="600"/>
              </a:spcBef>
              <a:spcAft>
                <a:spcPts val="0"/>
              </a:spcAft>
              <a:buSzPts val="2000"/>
              <a:buChar char="●"/>
              <a:defRPr/>
            </a:lvl1pPr>
            <a:lvl2pPr indent="-330200" lvl="1" marL="914400" algn="l">
              <a:lnSpc>
                <a:spcPct val="100000"/>
              </a:lnSpc>
              <a:spcBef>
                <a:spcPts val="0"/>
              </a:spcBef>
              <a:spcAft>
                <a:spcPts val="0"/>
              </a:spcAft>
              <a:buSzPts val="1600"/>
              <a:buChar char="○"/>
              <a:defRPr/>
            </a:lvl2pPr>
            <a:lvl3pPr indent="-317500" lvl="2" marL="1371600" algn="l">
              <a:lnSpc>
                <a:spcPct val="100000"/>
              </a:lnSpc>
              <a:spcBef>
                <a:spcPts val="0"/>
              </a:spcBef>
              <a:spcAft>
                <a:spcPts val="0"/>
              </a:spcAft>
              <a:buSzPts val="1400"/>
              <a:buChar char="■"/>
              <a:defRPr/>
            </a:lvl3pPr>
            <a:lvl4pPr indent="-304800" lvl="3" marL="1828800" algn="l">
              <a:lnSpc>
                <a:spcPct val="100000"/>
              </a:lnSpc>
              <a:spcBef>
                <a:spcPts val="0"/>
              </a:spcBef>
              <a:spcAft>
                <a:spcPts val="0"/>
              </a:spcAft>
              <a:buSzPts val="1200"/>
              <a:buChar char="●"/>
              <a:defRPr/>
            </a:lvl4pPr>
            <a:lvl5pPr indent="-298450" lvl="4" marL="2286000" algn="l">
              <a:lnSpc>
                <a:spcPct val="100000"/>
              </a:lnSpc>
              <a:spcBef>
                <a:spcPts val="0"/>
              </a:spcBef>
              <a:spcAft>
                <a:spcPts val="0"/>
              </a:spcAft>
              <a:buSzPts val="1100"/>
              <a:buChar char="○"/>
              <a:defRPr/>
            </a:lvl5pPr>
            <a:lvl6pPr indent="-298450" lvl="5" marL="2743200" algn="l">
              <a:lnSpc>
                <a:spcPct val="100000"/>
              </a:lnSpc>
              <a:spcBef>
                <a:spcPts val="0"/>
              </a:spcBef>
              <a:spcAft>
                <a:spcPts val="0"/>
              </a:spcAft>
              <a:buSzPts val="1100"/>
              <a:buChar char="■"/>
              <a:defRPr/>
            </a:lvl6pPr>
            <a:lvl7pPr indent="-298450" lvl="6" marL="3200400" algn="l">
              <a:lnSpc>
                <a:spcPct val="100000"/>
              </a:lnSpc>
              <a:spcBef>
                <a:spcPts val="0"/>
              </a:spcBef>
              <a:spcAft>
                <a:spcPts val="0"/>
              </a:spcAft>
              <a:buSzPts val="1100"/>
              <a:buChar char="●"/>
              <a:defRPr/>
            </a:lvl7pPr>
            <a:lvl8pPr indent="-298450" lvl="7" marL="3657600" algn="l">
              <a:lnSpc>
                <a:spcPct val="100000"/>
              </a:lnSpc>
              <a:spcBef>
                <a:spcPts val="0"/>
              </a:spcBef>
              <a:spcAft>
                <a:spcPts val="0"/>
              </a:spcAft>
              <a:buSzPts val="1100"/>
              <a:buChar char="○"/>
              <a:defRPr/>
            </a:lvl8pPr>
            <a:lvl9pPr indent="-298450" lvl="8" marL="4114800" algn="l">
              <a:lnSpc>
                <a:spcPct val="100000"/>
              </a:lnSpc>
              <a:spcBef>
                <a:spcPts val="0"/>
              </a:spcBef>
              <a:spcAft>
                <a:spcPts val="0"/>
              </a:spcAft>
              <a:buSzPts val="1100"/>
              <a:buChar char="■"/>
              <a:defRPr/>
            </a:lvl9pPr>
          </a:lstStyle>
          <a:p/>
        </p:txBody>
      </p:sp>
      <p:sp>
        <p:nvSpPr>
          <p:cNvPr id="32" name="Google Shape;32;p62"/>
          <p:cNvSpPr txBox="1"/>
          <p:nvPr>
            <p:ph type="title"/>
          </p:nvPr>
        </p:nvSpPr>
        <p:spPr>
          <a:xfrm>
            <a:off x="582525" y="42506"/>
            <a:ext cx="8375100" cy="5646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solidFill>
                  <a:srgbClr val="DA0002"/>
                </a:solidFill>
              </a:defRPr>
            </a:lvl2pPr>
            <a:lvl3pPr lvl="2" algn="l">
              <a:lnSpc>
                <a:spcPct val="100000"/>
              </a:lnSpc>
              <a:spcBef>
                <a:spcPts val="0"/>
              </a:spcBef>
              <a:spcAft>
                <a:spcPts val="0"/>
              </a:spcAft>
              <a:buSzPts val="3600"/>
              <a:buNone/>
              <a:defRPr>
                <a:solidFill>
                  <a:srgbClr val="DA0002"/>
                </a:solidFill>
              </a:defRPr>
            </a:lvl3pPr>
            <a:lvl4pPr lvl="3" algn="l">
              <a:lnSpc>
                <a:spcPct val="100000"/>
              </a:lnSpc>
              <a:spcBef>
                <a:spcPts val="0"/>
              </a:spcBef>
              <a:spcAft>
                <a:spcPts val="0"/>
              </a:spcAft>
              <a:buSzPts val="3600"/>
              <a:buNone/>
              <a:defRPr>
                <a:solidFill>
                  <a:srgbClr val="DA0002"/>
                </a:solidFill>
              </a:defRPr>
            </a:lvl4pPr>
            <a:lvl5pPr lvl="4" algn="l">
              <a:lnSpc>
                <a:spcPct val="100000"/>
              </a:lnSpc>
              <a:spcBef>
                <a:spcPts val="0"/>
              </a:spcBef>
              <a:spcAft>
                <a:spcPts val="0"/>
              </a:spcAft>
              <a:buSzPts val="3600"/>
              <a:buNone/>
              <a:defRPr>
                <a:solidFill>
                  <a:srgbClr val="DA0002"/>
                </a:solidFill>
              </a:defRPr>
            </a:lvl5pPr>
            <a:lvl6pPr lvl="5" algn="l">
              <a:lnSpc>
                <a:spcPct val="100000"/>
              </a:lnSpc>
              <a:spcBef>
                <a:spcPts val="0"/>
              </a:spcBef>
              <a:spcAft>
                <a:spcPts val="0"/>
              </a:spcAft>
              <a:buSzPts val="3600"/>
              <a:buNone/>
              <a:defRPr>
                <a:solidFill>
                  <a:srgbClr val="DA0002"/>
                </a:solidFill>
              </a:defRPr>
            </a:lvl6pPr>
            <a:lvl7pPr lvl="6" algn="l">
              <a:lnSpc>
                <a:spcPct val="100000"/>
              </a:lnSpc>
              <a:spcBef>
                <a:spcPts val="0"/>
              </a:spcBef>
              <a:spcAft>
                <a:spcPts val="0"/>
              </a:spcAft>
              <a:buSzPts val="3600"/>
              <a:buNone/>
              <a:defRPr>
                <a:solidFill>
                  <a:srgbClr val="DA0002"/>
                </a:solidFill>
              </a:defRPr>
            </a:lvl7pPr>
            <a:lvl8pPr lvl="7" algn="l">
              <a:lnSpc>
                <a:spcPct val="100000"/>
              </a:lnSpc>
              <a:spcBef>
                <a:spcPts val="0"/>
              </a:spcBef>
              <a:spcAft>
                <a:spcPts val="0"/>
              </a:spcAft>
              <a:buSzPts val="3600"/>
              <a:buNone/>
              <a:defRPr>
                <a:solidFill>
                  <a:srgbClr val="DA0002"/>
                </a:solidFill>
              </a:defRPr>
            </a:lvl8pPr>
            <a:lvl9pPr lvl="8" algn="l">
              <a:lnSpc>
                <a:spcPct val="100000"/>
              </a:lnSpc>
              <a:spcBef>
                <a:spcPts val="0"/>
              </a:spcBef>
              <a:spcAft>
                <a:spcPts val="0"/>
              </a:spcAft>
              <a:buSzPts val="3600"/>
              <a:buNone/>
              <a:defRPr>
                <a:solidFill>
                  <a:srgbClr val="DA0002"/>
                </a:solidFill>
              </a:defRPr>
            </a:lvl9pPr>
          </a:lstStyle>
          <a:p/>
        </p:txBody>
      </p:sp>
      <p:sp>
        <p:nvSpPr>
          <p:cNvPr id="33" name="Google Shape;33;p62"/>
          <p:cNvSpPr txBox="1"/>
          <p:nvPr>
            <p:ph idx="12" type="sldNum"/>
          </p:nvPr>
        </p:nvSpPr>
        <p:spPr>
          <a:xfrm>
            <a:off x="8686800" y="4898569"/>
            <a:ext cx="457200" cy="2451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1pPr>
            <a:lvl2pPr indent="0" lvl="1"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2pPr>
            <a:lvl3pPr indent="0" lvl="2"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3pPr>
            <a:lvl4pPr indent="0" lvl="3"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4pPr>
            <a:lvl5pPr indent="0" lvl="4"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5pPr>
            <a:lvl6pPr indent="0" lvl="5"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6pPr>
            <a:lvl7pPr indent="0" lvl="6"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7pPr>
            <a:lvl8pPr indent="0" lvl="7"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8pPr>
            <a:lvl9pPr indent="0" lvl="8"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9pPr>
          </a:lstStyle>
          <a:p>
            <a:pPr indent="0" lvl="0" marL="0" rtl="0" algn="r">
              <a:spcBef>
                <a:spcPts val="0"/>
              </a:spcBef>
              <a:spcAft>
                <a:spcPts val="0"/>
              </a:spcAft>
              <a:buNone/>
            </a:pPr>
            <a:fld id="{00000000-1234-1234-1234-123412341234}" type="slidenum">
              <a:rPr lang="en"/>
              <a:t>‹#›</a:t>
            </a:fld>
            <a:endParaRPr/>
          </a:p>
        </p:txBody>
      </p:sp>
      <p:cxnSp>
        <p:nvCxnSpPr>
          <p:cNvPr id="34" name="Google Shape;34;p62"/>
          <p:cNvCxnSpPr/>
          <p:nvPr/>
        </p:nvCxnSpPr>
        <p:spPr>
          <a:xfrm>
            <a:off x="600900" y="578250"/>
            <a:ext cx="8356800" cy="0"/>
          </a:xfrm>
          <a:prstGeom prst="straightConnector1">
            <a:avLst/>
          </a:prstGeom>
          <a:noFill/>
          <a:ln cap="flat" cmpd="sng" w="50800">
            <a:solidFill>
              <a:srgbClr val="6FA8DC"/>
            </a:solidFill>
            <a:prstDash val="solid"/>
            <a:round/>
            <a:headEnd len="sm" w="sm" type="none"/>
            <a:tailEnd len="sm" w="sm" type="none"/>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63"/>
          <p:cNvSpPr txBox="1"/>
          <p:nvPr>
            <p:ph type="title"/>
          </p:nvPr>
        </p:nvSpPr>
        <p:spPr>
          <a:xfrm>
            <a:off x="582525" y="42506"/>
            <a:ext cx="8375100" cy="5646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solidFill>
                  <a:srgbClr val="DA0002"/>
                </a:solidFill>
              </a:defRPr>
            </a:lvl2pPr>
            <a:lvl3pPr lvl="2" algn="l">
              <a:lnSpc>
                <a:spcPct val="100000"/>
              </a:lnSpc>
              <a:spcBef>
                <a:spcPts val="0"/>
              </a:spcBef>
              <a:spcAft>
                <a:spcPts val="0"/>
              </a:spcAft>
              <a:buSzPts val="3600"/>
              <a:buNone/>
              <a:defRPr>
                <a:solidFill>
                  <a:srgbClr val="DA0002"/>
                </a:solidFill>
              </a:defRPr>
            </a:lvl3pPr>
            <a:lvl4pPr lvl="3" algn="l">
              <a:lnSpc>
                <a:spcPct val="100000"/>
              </a:lnSpc>
              <a:spcBef>
                <a:spcPts val="0"/>
              </a:spcBef>
              <a:spcAft>
                <a:spcPts val="0"/>
              </a:spcAft>
              <a:buSzPts val="3600"/>
              <a:buNone/>
              <a:defRPr>
                <a:solidFill>
                  <a:srgbClr val="DA0002"/>
                </a:solidFill>
              </a:defRPr>
            </a:lvl4pPr>
            <a:lvl5pPr lvl="4" algn="l">
              <a:lnSpc>
                <a:spcPct val="100000"/>
              </a:lnSpc>
              <a:spcBef>
                <a:spcPts val="0"/>
              </a:spcBef>
              <a:spcAft>
                <a:spcPts val="0"/>
              </a:spcAft>
              <a:buSzPts val="3600"/>
              <a:buNone/>
              <a:defRPr>
                <a:solidFill>
                  <a:srgbClr val="DA0002"/>
                </a:solidFill>
              </a:defRPr>
            </a:lvl5pPr>
            <a:lvl6pPr lvl="5" algn="l">
              <a:lnSpc>
                <a:spcPct val="100000"/>
              </a:lnSpc>
              <a:spcBef>
                <a:spcPts val="0"/>
              </a:spcBef>
              <a:spcAft>
                <a:spcPts val="0"/>
              </a:spcAft>
              <a:buSzPts val="3600"/>
              <a:buNone/>
              <a:defRPr>
                <a:solidFill>
                  <a:srgbClr val="DA0002"/>
                </a:solidFill>
              </a:defRPr>
            </a:lvl6pPr>
            <a:lvl7pPr lvl="6" algn="l">
              <a:lnSpc>
                <a:spcPct val="100000"/>
              </a:lnSpc>
              <a:spcBef>
                <a:spcPts val="0"/>
              </a:spcBef>
              <a:spcAft>
                <a:spcPts val="0"/>
              </a:spcAft>
              <a:buSzPts val="3600"/>
              <a:buNone/>
              <a:defRPr>
                <a:solidFill>
                  <a:srgbClr val="DA0002"/>
                </a:solidFill>
              </a:defRPr>
            </a:lvl7pPr>
            <a:lvl8pPr lvl="7" algn="l">
              <a:lnSpc>
                <a:spcPct val="100000"/>
              </a:lnSpc>
              <a:spcBef>
                <a:spcPts val="0"/>
              </a:spcBef>
              <a:spcAft>
                <a:spcPts val="0"/>
              </a:spcAft>
              <a:buSzPts val="3600"/>
              <a:buNone/>
              <a:defRPr>
                <a:solidFill>
                  <a:srgbClr val="DA0002"/>
                </a:solidFill>
              </a:defRPr>
            </a:lvl8pPr>
            <a:lvl9pPr lvl="8" algn="l">
              <a:lnSpc>
                <a:spcPct val="100000"/>
              </a:lnSpc>
              <a:spcBef>
                <a:spcPts val="0"/>
              </a:spcBef>
              <a:spcAft>
                <a:spcPts val="0"/>
              </a:spcAft>
              <a:buSzPts val="3600"/>
              <a:buNone/>
              <a:defRPr>
                <a:solidFill>
                  <a:srgbClr val="DA0002"/>
                </a:solidFill>
              </a:defRPr>
            </a:lvl9pPr>
          </a:lstStyle>
          <a:p/>
        </p:txBody>
      </p:sp>
      <p:sp>
        <p:nvSpPr>
          <p:cNvPr id="37" name="Google Shape;37;p63"/>
          <p:cNvSpPr txBox="1"/>
          <p:nvPr>
            <p:ph idx="12" type="sldNum"/>
          </p:nvPr>
        </p:nvSpPr>
        <p:spPr>
          <a:xfrm>
            <a:off x="8686800" y="4898569"/>
            <a:ext cx="457200" cy="2451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1pPr>
            <a:lvl2pPr indent="0" lvl="1"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2pPr>
            <a:lvl3pPr indent="0" lvl="2"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3pPr>
            <a:lvl4pPr indent="0" lvl="3"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4pPr>
            <a:lvl5pPr indent="0" lvl="4"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5pPr>
            <a:lvl6pPr indent="0" lvl="5"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6pPr>
            <a:lvl7pPr indent="0" lvl="6"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7pPr>
            <a:lvl8pPr indent="0" lvl="7"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8pPr>
            <a:lvl9pPr indent="0" lvl="8"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9pPr>
          </a:lstStyle>
          <a:p>
            <a:pPr indent="0" lvl="0" marL="0" rtl="0" algn="r">
              <a:spcBef>
                <a:spcPts val="0"/>
              </a:spcBef>
              <a:spcAft>
                <a:spcPts val="0"/>
              </a:spcAft>
              <a:buNone/>
            </a:pPr>
            <a:fld id="{00000000-1234-1234-1234-123412341234}" type="slidenum">
              <a:rPr lang="en"/>
              <a:t>‹#›</a:t>
            </a:fld>
            <a:endParaRPr/>
          </a:p>
        </p:txBody>
      </p:sp>
      <p:cxnSp>
        <p:nvCxnSpPr>
          <p:cNvPr id="38" name="Google Shape;38;p63"/>
          <p:cNvCxnSpPr/>
          <p:nvPr/>
        </p:nvCxnSpPr>
        <p:spPr>
          <a:xfrm>
            <a:off x="600900" y="578250"/>
            <a:ext cx="8356800" cy="0"/>
          </a:xfrm>
          <a:prstGeom prst="straightConnector1">
            <a:avLst/>
          </a:prstGeom>
          <a:noFill/>
          <a:ln cap="flat" cmpd="sng" w="50800">
            <a:solidFill>
              <a:srgbClr val="6FA8DC"/>
            </a:solidFill>
            <a:prstDash val="solid"/>
            <a:round/>
            <a:headEnd len="sm" w="sm" type="none"/>
            <a:tailEnd len="sm" w="sm" type="none"/>
          </a:ln>
        </p:spPr>
      </p:cxnSp>
      <p:pic>
        <p:nvPicPr>
          <p:cNvPr id="39" name="Google Shape;39;p63"/>
          <p:cNvPicPr preferRelativeResize="0"/>
          <p:nvPr/>
        </p:nvPicPr>
        <p:blipFill rotWithShape="1">
          <a:blip r:embed="rId2">
            <a:alphaModFix/>
          </a:blip>
          <a:srcRect b="0" l="0" r="0" t="0"/>
          <a:stretch/>
        </p:blipFill>
        <p:spPr>
          <a:xfrm>
            <a:off x="53749" y="18615"/>
            <a:ext cx="342898" cy="612524"/>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0" name="Shape 40"/>
        <p:cNvGrpSpPr/>
        <p:nvPr/>
      </p:nvGrpSpPr>
      <p:grpSpPr>
        <a:xfrm>
          <a:off x="0" y="0"/>
          <a:ext cx="0" cy="0"/>
          <a:chOff x="0" y="0"/>
          <a:chExt cx="0" cy="0"/>
        </a:xfrm>
      </p:grpSpPr>
      <p:sp>
        <p:nvSpPr>
          <p:cNvPr id="41" name="Google Shape;41;p64"/>
          <p:cNvSpPr txBox="1"/>
          <p:nvPr>
            <p:ph idx="1" type="body"/>
          </p:nvPr>
        </p:nvSpPr>
        <p:spPr>
          <a:xfrm>
            <a:off x="457200" y="4406309"/>
            <a:ext cx="8229600" cy="519600"/>
          </a:xfrm>
          <a:prstGeom prst="rect">
            <a:avLst/>
          </a:prstGeom>
          <a:noFill/>
          <a:ln>
            <a:noFill/>
          </a:ln>
        </p:spPr>
        <p:txBody>
          <a:bodyPr anchorCtr="0" anchor="t" bIns="91425" lIns="91425" spcFirstLastPara="1" rIns="91425" wrap="square" tIns="91425">
            <a:noAutofit/>
          </a:bodyPr>
          <a:lstStyle>
            <a:lvl1pPr indent="-228600" lvl="0" marL="457200" algn="ctr">
              <a:lnSpc>
                <a:spcPct val="100000"/>
              </a:lnSpc>
              <a:spcBef>
                <a:spcPts val="0"/>
              </a:spcBef>
              <a:spcAft>
                <a:spcPts val="0"/>
              </a:spcAft>
              <a:buSzPts val="1800"/>
              <a:buNone/>
              <a:defRPr sz="1800"/>
            </a:lvl1pPr>
          </a:lstStyle>
          <a:p/>
        </p:txBody>
      </p:sp>
      <p:cxnSp>
        <p:nvCxnSpPr>
          <p:cNvPr id="42" name="Google Shape;42;p64"/>
          <p:cNvCxnSpPr/>
          <p:nvPr/>
        </p:nvCxnSpPr>
        <p:spPr>
          <a:xfrm>
            <a:off x="457200" y="4317761"/>
            <a:ext cx="8229600" cy="0"/>
          </a:xfrm>
          <a:prstGeom prst="straightConnector1">
            <a:avLst/>
          </a:prstGeom>
          <a:noFill/>
          <a:ln cap="flat" cmpd="sng" w="50800">
            <a:solidFill>
              <a:schemeClr val="lt2"/>
            </a:solidFill>
            <a:prstDash val="solid"/>
            <a:round/>
            <a:headEnd len="sm" w="sm" type="none"/>
            <a:tailEnd len="sm" w="sm" type="none"/>
          </a:ln>
        </p:spPr>
      </p:cxnSp>
      <p:sp>
        <p:nvSpPr>
          <p:cNvPr id="43" name="Google Shape;43;p64"/>
          <p:cNvSpPr txBox="1"/>
          <p:nvPr>
            <p:ph idx="12" type="sldNum"/>
          </p:nvPr>
        </p:nvSpPr>
        <p:spPr>
          <a:xfrm>
            <a:off x="8686800" y="4898569"/>
            <a:ext cx="457200" cy="2451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1pPr>
            <a:lvl2pPr indent="0" lvl="1"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2pPr>
            <a:lvl3pPr indent="0" lvl="2"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3pPr>
            <a:lvl4pPr indent="0" lvl="3"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4pPr>
            <a:lvl5pPr indent="0" lvl="4"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5pPr>
            <a:lvl6pPr indent="0" lvl="5"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6pPr>
            <a:lvl7pPr indent="0" lvl="6"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7pPr>
            <a:lvl8pPr indent="0" lvl="7"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8pPr>
            <a:lvl9pPr indent="0" lvl="8"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4" name="Shape 44"/>
        <p:cNvGrpSpPr/>
        <p:nvPr/>
      </p:nvGrpSpPr>
      <p:grpSpPr>
        <a:xfrm>
          <a:off x="0" y="0"/>
          <a:ext cx="0" cy="0"/>
          <a:chOff x="0" y="0"/>
          <a:chExt cx="0" cy="0"/>
        </a:xfrm>
      </p:grpSpPr>
      <p:cxnSp>
        <p:nvCxnSpPr>
          <p:cNvPr id="45" name="Google Shape;45;p65"/>
          <p:cNvCxnSpPr/>
          <p:nvPr/>
        </p:nvCxnSpPr>
        <p:spPr>
          <a:xfrm>
            <a:off x="457200" y="113139"/>
            <a:ext cx="8229600" cy="0"/>
          </a:xfrm>
          <a:prstGeom prst="straightConnector1">
            <a:avLst/>
          </a:prstGeom>
          <a:noFill/>
          <a:ln cap="flat" cmpd="sng" w="50800">
            <a:solidFill>
              <a:schemeClr val="lt2"/>
            </a:solidFill>
            <a:prstDash val="solid"/>
            <a:round/>
            <a:headEnd len="sm" w="sm" type="none"/>
            <a:tailEnd len="sm" w="sm" type="none"/>
          </a:ln>
        </p:spPr>
      </p:cxnSp>
      <p:sp>
        <p:nvSpPr>
          <p:cNvPr id="46" name="Google Shape;46;p65"/>
          <p:cNvSpPr txBox="1"/>
          <p:nvPr>
            <p:ph idx="12" type="sldNum"/>
          </p:nvPr>
        </p:nvSpPr>
        <p:spPr>
          <a:xfrm>
            <a:off x="8686800" y="4898569"/>
            <a:ext cx="457200" cy="2451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1pPr>
            <a:lvl2pPr indent="0" lvl="1"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2pPr>
            <a:lvl3pPr indent="0" lvl="2"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3pPr>
            <a:lvl4pPr indent="0" lvl="3"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4pPr>
            <a:lvl5pPr indent="0" lvl="4"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5pPr>
            <a:lvl6pPr indent="0" lvl="5"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6pPr>
            <a:lvl7pPr indent="0" lvl="6"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7pPr>
            <a:lvl8pPr indent="0" lvl="7"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8pPr>
            <a:lvl9pPr indent="0" lvl="8"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2">
    <p:spTree>
      <p:nvGrpSpPr>
        <p:cNvPr id="47" name="Shape 47"/>
        <p:cNvGrpSpPr/>
        <p:nvPr/>
      </p:nvGrpSpPr>
      <p:grpSpPr>
        <a:xfrm>
          <a:off x="0" y="0"/>
          <a:ext cx="0" cy="0"/>
          <a:chOff x="0" y="0"/>
          <a:chExt cx="0" cy="0"/>
        </a:xfrm>
      </p:grpSpPr>
      <p:sp>
        <p:nvSpPr>
          <p:cNvPr id="48" name="Google Shape;48;p66"/>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49" name="Google Shape;49;p66"/>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60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0" name="Google Shape;50;p6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1pPr>
            <a:lvl2pPr indent="0" lvl="1"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2pPr>
            <a:lvl3pPr indent="0" lvl="2"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3pPr>
            <a:lvl4pPr indent="0" lvl="3"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4pPr>
            <a:lvl5pPr indent="0" lvl="4"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5pPr>
            <a:lvl6pPr indent="0" lvl="5"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6pPr>
            <a:lvl7pPr indent="0" lvl="6"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7pPr>
            <a:lvl8pPr indent="0" lvl="7"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8pPr>
            <a:lvl9pPr indent="0" lvl="8" marL="0" marR="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55" name="Shape 55"/>
        <p:cNvGrpSpPr/>
        <p:nvPr/>
      </p:nvGrpSpPr>
      <p:grpSpPr>
        <a:xfrm>
          <a:off x="0" y="0"/>
          <a:ext cx="0" cy="0"/>
          <a:chOff x="0" y="0"/>
          <a:chExt cx="0" cy="0"/>
        </a:xfrm>
      </p:grpSpPr>
      <p:pic>
        <p:nvPicPr>
          <p:cNvPr id="56" name="Google Shape;56;p53"/>
          <p:cNvPicPr preferRelativeResize="0"/>
          <p:nvPr/>
        </p:nvPicPr>
        <p:blipFill rotWithShape="1">
          <a:blip r:embed="rId2">
            <a:alphaModFix amt="68000"/>
          </a:blip>
          <a:srcRect b="0" l="0" r="0" t="0"/>
          <a:stretch/>
        </p:blipFill>
        <p:spPr>
          <a:xfrm>
            <a:off x="8834320" y="4819501"/>
            <a:ext cx="173937" cy="306000"/>
          </a:xfrm>
          <a:prstGeom prst="rect">
            <a:avLst/>
          </a:prstGeom>
          <a:noFill/>
          <a:ln>
            <a:noFill/>
          </a:ln>
          <a:effectLst>
            <a:outerShdw blurRad="57150" rotWithShape="0" algn="bl" dir="5400000" dist="19050">
              <a:srgbClr val="000000">
                <a:alpha val="12941"/>
              </a:srgbClr>
            </a:outerShdw>
          </a:effectLst>
        </p:spPr>
      </p:pic>
      <p:sp>
        <p:nvSpPr>
          <p:cNvPr id="57" name="Google Shape;57;p5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Font typeface="Lexend Medium"/>
              <a:buNone/>
              <a:defRPr>
                <a:latin typeface="Lexend Medium"/>
                <a:ea typeface="Lexend Medium"/>
                <a:cs typeface="Lexend Medium"/>
                <a:sym typeface="Lexend Medium"/>
              </a:defRPr>
            </a:lvl1pPr>
            <a:lvl2pPr lvl="1" algn="l">
              <a:lnSpc>
                <a:spcPct val="100000"/>
              </a:lnSpc>
              <a:spcBef>
                <a:spcPts val="0"/>
              </a:spcBef>
              <a:spcAft>
                <a:spcPts val="0"/>
              </a:spcAft>
              <a:buSzPts val="2800"/>
              <a:buFont typeface="Lexend Medium"/>
              <a:buNone/>
              <a:defRPr>
                <a:latin typeface="Lexend Medium"/>
                <a:ea typeface="Lexend Medium"/>
                <a:cs typeface="Lexend Medium"/>
                <a:sym typeface="Lexend Medium"/>
              </a:defRPr>
            </a:lvl2pPr>
            <a:lvl3pPr lvl="2" algn="l">
              <a:lnSpc>
                <a:spcPct val="100000"/>
              </a:lnSpc>
              <a:spcBef>
                <a:spcPts val="0"/>
              </a:spcBef>
              <a:spcAft>
                <a:spcPts val="0"/>
              </a:spcAft>
              <a:buSzPts val="2800"/>
              <a:buFont typeface="Lexend Medium"/>
              <a:buNone/>
              <a:defRPr>
                <a:latin typeface="Lexend Medium"/>
                <a:ea typeface="Lexend Medium"/>
                <a:cs typeface="Lexend Medium"/>
                <a:sym typeface="Lexend Medium"/>
              </a:defRPr>
            </a:lvl3pPr>
            <a:lvl4pPr lvl="3" algn="l">
              <a:lnSpc>
                <a:spcPct val="100000"/>
              </a:lnSpc>
              <a:spcBef>
                <a:spcPts val="0"/>
              </a:spcBef>
              <a:spcAft>
                <a:spcPts val="0"/>
              </a:spcAft>
              <a:buSzPts val="2800"/>
              <a:buFont typeface="Lexend Medium"/>
              <a:buNone/>
              <a:defRPr>
                <a:latin typeface="Lexend Medium"/>
                <a:ea typeface="Lexend Medium"/>
                <a:cs typeface="Lexend Medium"/>
                <a:sym typeface="Lexend Medium"/>
              </a:defRPr>
            </a:lvl4pPr>
            <a:lvl5pPr lvl="4" algn="l">
              <a:lnSpc>
                <a:spcPct val="100000"/>
              </a:lnSpc>
              <a:spcBef>
                <a:spcPts val="0"/>
              </a:spcBef>
              <a:spcAft>
                <a:spcPts val="0"/>
              </a:spcAft>
              <a:buSzPts val="2800"/>
              <a:buFont typeface="Lexend Medium"/>
              <a:buNone/>
              <a:defRPr>
                <a:latin typeface="Lexend Medium"/>
                <a:ea typeface="Lexend Medium"/>
                <a:cs typeface="Lexend Medium"/>
                <a:sym typeface="Lexend Medium"/>
              </a:defRPr>
            </a:lvl5pPr>
            <a:lvl6pPr lvl="5" algn="l">
              <a:lnSpc>
                <a:spcPct val="100000"/>
              </a:lnSpc>
              <a:spcBef>
                <a:spcPts val="0"/>
              </a:spcBef>
              <a:spcAft>
                <a:spcPts val="0"/>
              </a:spcAft>
              <a:buSzPts val="2800"/>
              <a:buFont typeface="Lexend Medium"/>
              <a:buNone/>
              <a:defRPr>
                <a:latin typeface="Lexend Medium"/>
                <a:ea typeface="Lexend Medium"/>
                <a:cs typeface="Lexend Medium"/>
                <a:sym typeface="Lexend Medium"/>
              </a:defRPr>
            </a:lvl6pPr>
            <a:lvl7pPr lvl="6" algn="l">
              <a:lnSpc>
                <a:spcPct val="100000"/>
              </a:lnSpc>
              <a:spcBef>
                <a:spcPts val="0"/>
              </a:spcBef>
              <a:spcAft>
                <a:spcPts val="0"/>
              </a:spcAft>
              <a:buSzPts val="2800"/>
              <a:buFont typeface="Lexend Medium"/>
              <a:buNone/>
              <a:defRPr>
                <a:latin typeface="Lexend Medium"/>
                <a:ea typeface="Lexend Medium"/>
                <a:cs typeface="Lexend Medium"/>
                <a:sym typeface="Lexend Medium"/>
              </a:defRPr>
            </a:lvl7pPr>
            <a:lvl8pPr lvl="7" algn="l">
              <a:lnSpc>
                <a:spcPct val="100000"/>
              </a:lnSpc>
              <a:spcBef>
                <a:spcPts val="0"/>
              </a:spcBef>
              <a:spcAft>
                <a:spcPts val="0"/>
              </a:spcAft>
              <a:buSzPts val="2800"/>
              <a:buFont typeface="Lexend Medium"/>
              <a:buNone/>
              <a:defRPr>
                <a:latin typeface="Lexend Medium"/>
                <a:ea typeface="Lexend Medium"/>
                <a:cs typeface="Lexend Medium"/>
                <a:sym typeface="Lexend Medium"/>
              </a:defRPr>
            </a:lvl8pPr>
            <a:lvl9pPr lvl="8" algn="l">
              <a:lnSpc>
                <a:spcPct val="100000"/>
              </a:lnSpc>
              <a:spcBef>
                <a:spcPts val="0"/>
              </a:spcBef>
              <a:spcAft>
                <a:spcPts val="0"/>
              </a:spcAft>
              <a:buSzPts val="2800"/>
              <a:buFont typeface="Lexend Medium"/>
              <a:buNone/>
              <a:defRPr>
                <a:latin typeface="Lexend Medium"/>
                <a:ea typeface="Lexend Medium"/>
                <a:cs typeface="Lexend Medium"/>
                <a:sym typeface="Lexend Medium"/>
              </a:defRPr>
            </a:lvl9pPr>
          </a:lstStyle>
          <a:p/>
        </p:txBody>
      </p:sp>
      <p:sp>
        <p:nvSpPr>
          <p:cNvPr id="58" name="Google Shape;58;p5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Font typeface="Lexend"/>
              <a:buChar char="●"/>
              <a:defRPr>
                <a:latin typeface="Lexend"/>
                <a:ea typeface="Lexend"/>
                <a:cs typeface="Lexend"/>
                <a:sym typeface="Lexend"/>
              </a:defRPr>
            </a:lvl1pPr>
            <a:lvl2pPr indent="-317500" lvl="1" marL="914400" algn="l">
              <a:lnSpc>
                <a:spcPct val="115000"/>
              </a:lnSpc>
              <a:spcBef>
                <a:spcPts val="0"/>
              </a:spcBef>
              <a:spcAft>
                <a:spcPts val="0"/>
              </a:spcAft>
              <a:buSzPts val="1400"/>
              <a:buFont typeface="Lexend"/>
              <a:buChar char="○"/>
              <a:defRPr>
                <a:latin typeface="Lexend"/>
                <a:ea typeface="Lexend"/>
                <a:cs typeface="Lexend"/>
                <a:sym typeface="Lexend"/>
              </a:defRPr>
            </a:lvl2pPr>
            <a:lvl3pPr indent="-317500" lvl="2" marL="1371600" algn="l">
              <a:lnSpc>
                <a:spcPct val="115000"/>
              </a:lnSpc>
              <a:spcBef>
                <a:spcPts val="0"/>
              </a:spcBef>
              <a:spcAft>
                <a:spcPts val="0"/>
              </a:spcAft>
              <a:buSzPts val="1400"/>
              <a:buFont typeface="Lexend"/>
              <a:buChar char="■"/>
              <a:defRPr>
                <a:latin typeface="Lexend"/>
                <a:ea typeface="Lexend"/>
                <a:cs typeface="Lexend"/>
                <a:sym typeface="Lexend"/>
              </a:defRPr>
            </a:lvl3pPr>
            <a:lvl4pPr indent="-317500" lvl="3" marL="1828800" algn="l">
              <a:lnSpc>
                <a:spcPct val="115000"/>
              </a:lnSpc>
              <a:spcBef>
                <a:spcPts val="0"/>
              </a:spcBef>
              <a:spcAft>
                <a:spcPts val="0"/>
              </a:spcAft>
              <a:buSzPts val="1400"/>
              <a:buFont typeface="Lexend"/>
              <a:buChar char="●"/>
              <a:defRPr>
                <a:latin typeface="Lexend"/>
                <a:ea typeface="Lexend"/>
                <a:cs typeface="Lexend"/>
                <a:sym typeface="Lexend"/>
              </a:defRPr>
            </a:lvl4pPr>
            <a:lvl5pPr indent="-317500" lvl="4" marL="2286000" algn="l">
              <a:lnSpc>
                <a:spcPct val="115000"/>
              </a:lnSpc>
              <a:spcBef>
                <a:spcPts val="0"/>
              </a:spcBef>
              <a:spcAft>
                <a:spcPts val="0"/>
              </a:spcAft>
              <a:buSzPts val="1400"/>
              <a:buFont typeface="Lexend"/>
              <a:buChar char="○"/>
              <a:defRPr>
                <a:latin typeface="Lexend"/>
                <a:ea typeface="Lexend"/>
                <a:cs typeface="Lexend"/>
                <a:sym typeface="Lexend"/>
              </a:defRPr>
            </a:lvl5pPr>
            <a:lvl6pPr indent="-317500" lvl="5" marL="2743200" algn="l">
              <a:lnSpc>
                <a:spcPct val="115000"/>
              </a:lnSpc>
              <a:spcBef>
                <a:spcPts val="0"/>
              </a:spcBef>
              <a:spcAft>
                <a:spcPts val="0"/>
              </a:spcAft>
              <a:buSzPts val="1400"/>
              <a:buFont typeface="Lexend"/>
              <a:buChar char="■"/>
              <a:defRPr>
                <a:latin typeface="Lexend"/>
                <a:ea typeface="Lexend"/>
                <a:cs typeface="Lexend"/>
                <a:sym typeface="Lexend"/>
              </a:defRPr>
            </a:lvl6pPr>
            <a:lvl7pPr indent="-317500" lvl="6" marL="3200400" algn="l">
              <a:lnSpc>
                <a:spcPct val="115000"/>
              </a:lnSpc>
              <a:spcBef>
                <a:spcPts val="0"/>
              </a:spcBef>
              <a:spcAft>
                <a:spcPts val="0"/>
              </a:spcAft>
              <a:buSzPts val="1400"/>
              <a:buFont typeface="Lexend"/>
              <a:buChar char="●"/>
              <a:defRPr>
                <a:latin typeface="Lexend"/>
                <a:ea typeface="Lexend"/>
                <a:cs typeface="Lexend"/>
                <a:sym typeface="Lexend"/>
              </a:defRPr>
            </a:lvl7pPr>
            <a:lvl8pPr indent="-317500" lvl="7" marL="3657600" algn="l">
              <a:lnSpc>
                <a:spcPct val="115000"/>
              </a:lnSpc>
              <a:spcBef>
                <a:spcPts val="0"/>
              </a:spcBef>
              <a:spcAft>
                <a:spcPts val="0"/>
              </a:spcAft>
              <a:buSzPts val="1400"/>
              <a:buFont typeface="Lexend"/>
              <a:buChar char="○"/>
              <a:defRPr>
                <a:latin typeface="Lexend"/>
                <a:ea typeface="Lexend"/>
                <a:cs typeface="Lexend"/>
                <a:sym typeface="Lexend"/>
              </a:defRPr>
            </a:lvl8pPr>
            <a:lvl9pPr indent="-317500" lvl="8" marL="4114800" algn="l">
              <a:lnSpc>
                <a:spcPct val="115000"/>
              </a:lnSpc>
              <a:spcBef>
                <a:spcPts val="0"/>
              </a:spcBef>
              <a:spcAft>
                <a:spcPts val="0"/>
              </a:spcAft>
              <a:buSzPts val="1400"/>
              <a:buFont typeface="Lexend"/>
              <a:buChar char="■"/>
              <a:defRPr>
                <a:latin typeface="Lexend"/>
                <a:ea typeface="Lexend"/>
                <a:cs typeface="Lexend"/>
                <a:sym typeface="Lexend"/>
              </a:defRPr>
            </a:lvl9pPr>
          </a:lstStyle>
          <a:p/>
        </p:txBody>
      </p:sp>
      <p:sp>
        <p:nvSpPr>
          <p:cNvPr id="59" name="Google Shape;59;p53"/>
          <p:cNvSpPr txBox="1"/>
          <p:nvPr>
            <p:ph idx="12" type="sldNum"/>
          </p:nvPr>
        </p:nvSpPr>
        <p:spPr>
          <a:xfrm>
            <a:off x="8595876" y="4756750"/>
            <a:ext cx="477000" cy="393600"/>
          </a:xfrm>
          <a:prstGeom prst="rect">
            <a:avLst/>
          </a:prstGeom>
          <a:noFill/>
          <a:ln>
            <a:noFill/>
          </a:ln>
          <a:effectLst>
            <a:outerShdw blurRad="57150" rotWithShape="0" algn="bl" dir="5400000" dist="9525">
              <a:srgbClr val="000000">
                <a:alpha val="30196"/>
              </a:srgbClr>
            </a:outerShdw>
          </a:effectLst>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434343"/>
                </a:solidFill>
                <a:latin typeface="Lexend Medium"/>
                <a:ea typeface="Lexend Medium"/>
                <a:cs typeface="Lexend Medium"/>
                <a:sym typeface="Lexend Medium"/>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434343"/>
                </a:solidFill>
                <a:latin typeface="Lexend Medium"/>
                <a:ea typeface="Lexend Medium"/>
                <a:cs typeface="Lexend Medium"/>
                <a:sym typeface="Lexend Medium"/>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434343"/>
                </a:solidFill>
                <a:latin typeface="Lexend Medium"/>
                <a:ea typeface="Lexend Medium"/>
                <a:cs typeface="Lexend Medium"/>
                <a:sym typeface="Lexend Medium"/>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434343"/>
                </a:solidFill>
                <a:latin typeface="Lexend Medium"/>
                <a:ea typeface="Lexend Medium"/>
                <a:cs typeface="Lexend Medium"/>
                <a:sym typeface="Lexend Medium"/>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434343"/>
                </a:solidFill>
                <a:latin typeface="Lexend Medium"/>
                <a:ea typeface="Lexend Medium"/>
                <a:cs typeface="Lexend Medium"/>
                <a:sym typeface="Lexend Medium"/>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434343"/>
                </a:solidFill>
                <a:latin typeface="Lexend Medium"/>
                <a:ea typeface="Lexend Medium"/>
                <a:cs typeface="Lexend Medium"/>
                <a:sym typeface="Lexend Medium"/>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434343"/>
                </a:solidFill>
                <a:latin typeface="Lexend Medium"/>
                <a:ea typeface="Lexend Medium"/>
                <a:cs typeface="Lexend Medium"/>
                <a:sym typeface="Lexend Medium"/>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434343"/>
                </a:solidFill>
                <a:latin typeface="Lexend Medium"/>
                <a:ea typeface="Lexend Medium"/>
                <a:cs typeface="Lexend Medium"/>
                <a:sym typeface="Lexend Medium"/>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434343"/>
                </a:solidFill>
                <a:latin typeface="Lexend Medium"/>
                <a:ea typeface="Lexend Medium"/>
                <a:cs typeface="Lexend Medium"/>
                <a:sym typeface="Lexend Medium"/>
              </a:defRPr>
            </a:lvl9pPr>
          </a:lstStyle>
          <a:p>
            <a:pPr indent="0" lvl="0" marL="0" rtl="0" algn="r">
              <a:spcBef>
                <a:spcPts val="0"/>
              </a:spcBef>
              <a:spcAft>
                <a:spcPts val="0"/>
              </a:spcAft>
              <a:buNone/>
            </a:pPr>
            <a:fld id="{00000000-1234-1234-1234-123412341234}" type="slidenum">
              <a:rPr lang="en"/>
              <a:t>‹#›</a:t>
            </a:fld>
            <a:endParaRPr/>
          </a:p>
        </p:txBody>
      </p:sp>
      <p:cxnSp>
        <p:nvCxnSpPr>
          <p:cNvPr id="60" name="Google Shape;60;p53"/>
          <p:cNvCxnSpPr/>
          <p:nvPr/>
        </p:nvCxnSpPr>
        <p:spPr>
          <a:xfrm flipH="1" rot="10800000">
            <a:off x="0" y="4828935"/>
            <a:ext cx="8580000" cy="12600"/>
          </a:xfrm>
          <a:prstGeom prst="straightConnector1">
            <a:avLst/>
          </a:prstGeom>
          <a:noFill/>
          <a:ln cap="flat" cmpd="sng" w="28575">
            <a:solidFill>
              <a:srgbClr val="F1C232"/>
            </a:solidFill>
            <a:prstDash val="solid"/>
            <a:round/>
            <a:headEnd len="sm" w="sm" type="none"/>
            <a:tailEnd len="sm" w="sm" type="none"/>
          </a:ln>
          <a:effectLst>
            <a:outerShdw blurRad="57150" rotWithShape="0" algn="bl" dir="5400000" dist="19050">
              <a:srgbClr val="000000">
                <a:alpha val="12941"/>
              </a:srgbClr>
            </a:outerShdw>
          </a:effectLst>
        </p:spPr>
      </p:cxnSp>
      <p:sp>
        <p:nvSpPr>
          <p:cNvPr id="61" name="Google Shape;61;p53"/>
          <p:cNvSpPr txBox="1"/>
          <p:nvPr/>
        </p:nvSpPr>
        <p:spPr>
          <a:xfrm>
            <a:off x="21375" y="4841750"/>
            <a:ext cx="4589700" cy="3369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0" i="0" lang="en" sz="1000" u="none" cap="none" strike="noStrike">
                <a:solidFill>
                  <a:schemeClr val="dk2"/>
                </a:solidFill>
                <a:latin typeface="Lexend"/>
                <a:ea typeface="Lexend"/>
                <a:cs typeface="Lexend"/>
                <a:sym typeface="Lexend"/>
              </a:rPr>
              <a:t>LZ (Thanks to Alberto Uson)</a:t>
            </a:r>
            <a:endParaRPr b="0" i="0" sz="1000" u="none" cap="none" strike="noStrike">
              <a:solidFill>
                <a:schemeClr val="dk2"/>
              </a:solidFill>
              <a:latin typeface="Lexend"/>
              <a:ea typeface="Lexend"/>
              <a:cs typeface="Lexend"/>
              <a:sym typeface="Lexen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2" name="Shape 62"/>
        <p:cNvGrpSpPr/>
        <p:nvPr/>
      </p:nvGrpSpPr>
      <p:grpSpPr>
        <a:xfrm>
          <a:off x="0" y="0"/>
          <a:ext cx="0" cy="0"/>
          <a:chOff x="0" y="0"/>
          <a:chExt cx="0" cy="0"/>
        </a:xfrm>
      </p:grpSpPr>
      <p:sp>
        <p:nvSpPr>
          <p:cNvPr id="63" name="Google Shape;63;p78"/>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64" name="Google Shape;64;p78"/>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65" name="Google Shape;65;p7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6" name="Shape 66"/>
        <p:cNvGrpSpPr/>
        <p:nvPr/>
      </p:nvGrpSpPr>
      <p:grpSpPr>
        <a:xfrm>
          <a:off x="0" y="0"/>
          <a:ext cx="0" cy="0"/>
          <a:chOff x="0" y="0"/>
          <a:chExt cx="0" cy="0"/>
        </a:xfrm>
      </p:grpSpPr>
      <p:sp>
        <p:nvSpPr>
          <p:cNvPr id="67" name="Google Shape;67;p79"/>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68" name="Google Shape;68;p7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9" name="Shape 69"/>
        <p:cNvGrpSpPr/>
        <p:nvPr/>
      </p:nvGrpSpPr>
      <p:grpSpPr>
        <a:xfrm>
          <a:off x="0" y="0"/>
          <a:ext cx="0" cy="0"/>
          <a:chOff x="0" y="0"/>
          <a:chExt cx="0" cy="0"/>
        </a:xfrm>
      </p:grpSpPr>
      <p:sp>
        <p:nvSpPr>
          <p:cNvPr id="70" name="Google Shape;70;p8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1" name="Google Shape;71;p80"/>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72" name="Google Shape;72;p80"/>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73" name="Google Shape;73;p8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4" name="Shape 74"/>
        <p:cNvGrpSpPr/>
        <p:nvPr/>
      </p:nvGrpSpPr>
      <p:grpSpPr>
        <a:xfrm>
          <a:off x="0" y="0"/>
          <a:ext cx="0" cy="0"/>
          <a:chOff x="0" y="0"/>
          <a:chExt cx="0" cy="0"/>
        </a:xfrm>
      </p:grpSpPr>
      <p:sp>
        <p:nvSpPr>
          <p:cNvPr id="75" name="Google Shape;75;p8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6" name="Google Shape;76;p8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7" name="Shape 77"/>
        <p:cNvGrpSpPr/>
        <p:nvPr/>
      </p:nvGrpSpPr>
      <p:grpSpPr>
        <a:xfrm>
          <a:off x="0" y="0"/>
          <a:ext cx="0" cy="0"/>
          <a:chOff x="0" y="0"/>
          <a:chExt cx="0" cy="0"/>
        </a:xfrm>
      </p:grpSpPr>
      <p:sp>
        <p:nvSpPr>
          <p:cNvPr id="78" name="Google Shape;78;p82"/>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79" name="Google Shape;79;p82"/>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80" name="Google Shape;80;p8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1" name="Shape 81"/>
        <p:cNvGrpSpPr/>
        <p:nvPr/>
      </p:nvGrpSpPr>
      <p:grpSpPr>
        <a:xfrm>
          <a:off x="0" y="0"/>
          <a:ext cx="0" cy="0"/>
          <a:chOff x="0" y="0"/>
          <a:chExt cx="0" cy="0"/>
        </a:xfrm>
      </p:grpSpPr>
      <p:sp>
        <p:nvSpPr>
          <p:cNvPr id="82" name="Google Shape;82;p83"/>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83" name="Google Shape;83;p8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4" name="Shape 84"/>
        <p:cNvGrpSpPr/>
        <p:nvPr/>
      </p:nvGrpSpPr>
      <p:grpSpPr>
        <a:xfrm>
          <a:off x="0" y="0"/>
          <a:ext cx="0" cy="0"/>
          <a:chOff x="0" y="0"/>
          <a:chExt cx="0" cy="0"/>
        </a:xfrm>
      </p:grpSpPr>
      <p:sp>
        <p:nvSpPr>
          <p:cNvPr id="85" name="Google Shape;85;p8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84"/>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87" name="Google Shape;87;p84"/>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8" name="Google Shape;88;p84"/>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89" name="Google Shape;89;p8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0" name="Shape 90"/>
        <p:cNvGrpSpPr/>
        <p:nvPr/>
      </p:nvGrpSpPr>
      <p:grpSpPr>
        <a:xfrm>
          <a:off x="0" y="0"/>
          <a:ext cx="0" cy="0"/>
          <a:chOff x="0" y="0"/>
          <a:chExt cx="0" cy="0"/>
        </a:xfrm>
      </p:grpSpPr>
      <p:sp>
        <p:nvSpPr>
          <p:cNvPr id="91" name="Google Shape;91;p85"/>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92" name="Google Shape;92;p8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3" name="Shape 93"/>
        <p:cNvGrpSpPr/>
        <p:nvPr/>
      </p:nvGrpSpPr>
      <p:grpSpPr>
        <a:xfrm>
          <a:off x="0" y="0"/>
          <a:ext cx="0" cy="0"/>
          <a:chOff x="0" y="0"/>
          <a:chExt cx="0" cy="0"/>
        </a:xfrm>
      </p:grpSpPr>
      <p:sp>
        <p:nvSpPr>
          <p:cNvPr id="94" name="Google Shape;94;p86"/>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95" name="Google Shape;95;p86"/>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96" name="Google Shape;96;p8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7" name="Shape 97"/>
        <p:cNvGrpSpPr/>
        <p:nvPr/>
      </p:nvGrpSpPr>
      <p:grpSpPr>
        <a:xfrm>
          <a:off x="0" y="0"/>
          <a:ext cx="0" cy="0"/>
          <a:chOff x="0" y="0"/>
          <a:chExt cx="0" cy="0"/>
        </a:xfrm>
      </p:grpSpPr>
      <p:sp>
        <p:nvSpPr>
          <p:cNvPr id="98" name="Google Shape;98;p8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ullets">
  <p:cSld name="Title and Bullets">
    <p:spTree>
      <p:nvGrpSpPr>
        <p:cNvPr id="106" name="Shape 106"/>
        <p:cNvGrpSpPr/>
        <p:nvPr/>
      </p:nvGrpSpPr>
      <p:grpSpPr>
        <a:xfrm>
          <a:off x="0" y="0"/>
          <a:ext cx="0" cy="0"/>
          <a:chOff x="0" y="0"/>
          <a:chExt cx="0" cy="0"/>
        </a:xfrm>
      </p:grpSpPr>
      <p:sp>
        <p:nvSpPr>
          <p:cNvPr id="107" name="Google Shape;107;p55"/>
          <p:cNvSpPr txBox="1"/>
          <p:nvPr>
            <p:ph type="title"/>
          </p:nvPr>
        </p:nvSpPr>
        <p:spPr>
          <a:xfrm>
            <a:off x="452438" y="121004"/>
            <a:ext cx="8239200" cy="381000"/>
          </a:xfrm>
          <a:prstGeom prst="rect">
            <a:avLst/>
          </a:prstGeom>
          <a:noFill/>
          <a:ln>
            <a:noFill/>
          </a:ln>
        </p:spPr>
        <p:txBody>
          <a:bodyPr anchorCtr="0" anchor="t" bIns="19050" lIns="19050" spcFirstLastPara="1" rIns="19050" wrap="square" tIns="19050">
            <a:normAutofit/>
          </a:bodyPr>
          <a:lstStyle>
            <a:lvl1pPr lvl="0" algn="l">
              <a:lnSpc>
                <a:spcPct val="80000"/>
              </a:lnSpc>
              <a:spcBef>
                <a:spcPts val="0"/>
              </a:spcBef>
              <a:spcAft>
                <a:spcPts val="0"/>
              </a:spcAft>
              <a:buClr>
                <a:srgbClr val="5E5E5E"/>
              </a:buClr>
              <a:buSzPts val="700"/>
              <a:buNone/>
              <a:defRPr/>
            </a:lvl1pPr>
            <a:lvl2pPr lvl="1" algn="l">
              <a:lnSpc>
                <a:spcPct val="80000"/>
              </a:lnSpc>
              <a:spcBef>
                <a:spcPts val="0"/>
              </a:spcBef>
              <a:spcAft>
                <a:spcPts val="0"/>
              </a:spcAft>
              <a:buClr>
                <a:srgbClr val="5E5E5E"/>
              </a:buClr>
              <a:buSzPts val="700"/>
              <a:buNone/>
              <a:defRPr/>
            </a:lvl2pPr>
            <a:lvl3pPr lvl="2" algn="l">
              <a:lnSpc>
                <a:spcPct val="80000"/>
              </a:lnSpc>
              <a:spcBef>
                <a:spcPts val="0"/>
              </a:spcBef>
              <a:spcAft>
                <a:spcPts val="0"/>
              </a:spcAft>
              <a:buClr>
                <a:srgbClr val="5E5E5E"/>
              </a:buClr>
              <a:buSzPts val="700"/>
              <a:buNone/>
              <a:defRPr/>
            </a:lvl3pPr>
            <a:lvl4pPr lvl="3" algn="l">
              <a:lnSpc>
                <a:spcPct val="80000"/>
              </a:lnSpc>
              <a:spcBef>
                <a:spcPts val="0"/>
              </a:spcBef>
              <a:spcAft>
                <a:spcPts val="0"/>
              </a:spcAft>
              <a:buClr>
                <a:srgbClr val="5E5E5E"/>
              </a:buClr>
              <a:buSzPts val="700"/>
              <a:buNone/>
              <a:defRPr/>
            </a:lvl4pPr>
            <a:lvl5pPr lvl="4" algn="l">
              <a:lnSpc>
                <a:spcPct val="80000"/>
              </a:lnSpc>
              <a:spcBef>
                <a:spcPts val="0"/>
              </a:spcBef>
              <a:spcAft>
                <a:spcPts val="0"/>
              </a:spcAft>
              <a:buClr>
                <a:srgbClr val="5E5E5E"/>
              </a:buClr>
              <a:buSzPts val="700"/>
              <a:buNone/>
              <a:defRPr/>
            </a:lvl5pPr>
            <a:lvl6pPr lvl="5" algn="l">
              <a:lnSpc>
                <a:spcPct val="80000"/>
              </a:lnSpc>
              <a:spcBef>
                <a:spcPts val="0"/>
              </a:spcBef>
              <a:spcAft>
                <a:spcPts val="0"/>
              </a:spcAft>
              <a:buClr>
                <a:srgbClr val="5E5E5E"/>
              </a:buClr>
              <a:buSzPts val="700"/>
              <a:buNone/>
              <a:defRPr/>
            </a:lvl6pPr>
            <a:lvl7pPr lvl="6" algn="l">
              <a:lnSpc>
                <a:spcPct val="80000"/>
              </a:lnSpc>
              <a:spcBef>
                <a:spcPts val="0"/>
              </a:spcBef>
              <a:spcAft>
                <a:spcPts val="0"/>
              </a:spcAft>
              <a:buClr>
                <a:srgbClr val="5E5E5E"/>
              </a:buClr>
              <a:buSzPts val="700"/>
              <a:buNone/>
              <a:defRPr/>
            </a:lvl7pPr>
            <a:lvl8pPr lvl="7" algn="l">
              <a:lnSpc>
                <a:spcPct val="80000"/>
              </a:lnSpc>
              <a:spcBef>
                <a:spcPts val="0"/>
              </a:spcBef>
              <a:spcAft>
                <a:spcPts val="0"/>
              </a:spcAft>
              <a:buClr>
                <a:srgbClr val="5E5E5E"/>
              </a:buClr>
              <a:buSzPts val="700"/>
              <a:buNone/>
              <a:defRPr/>
            </a:lvl8pPr>
            <a:lvl9pPr lvl="8" algn="l">
              <a:lnSpc>
                <a:spcPct val="80000"/>
              </a:lnSpc>
              <a:spcBef>
                <a:spcPts val="0"/>
              </a:spcBef>
              <a:spcAft>
                <a:spcPts val="0"/>
              </a:spcAft>
              <a:buClr>
                <a:srgbClr val="5E5E5E"/>
              </a:buClr>
              <a:buSzPts val="700"/>
              <a:buNone/>
              <a:defRPr/>
            </a:lvl9pPr>
          </a:lstStyle>
          <a:p/>
        </p:txBody>
      </p:sp>
      <p:sp>
        <p:nvSpPr>
          <p:cNvPr id="108" name="Google Shape;108;p55"/>
          <p:cNvSpPr txBox="1"/>
          <p:nvPr>
            <p:ph idx="1" type="body"/>
          </p:nvPr>
        </p:nvSpPr>
        <p:spPr>
          <a:xfrm>
            <a:off x="452438" y="447231"/>
            <a:ext cx="8239200" cy="261900"/>
          </a:xfrm>
          <a:prstGeom prst="rect">
            <a:avLst/>
          </a:prstGeom>
          <a:noFill/>
          <a:ln>
            <a:noFill/>
          </a:ln>
        </p:spPr>
        <p:txBody>
          <a:bodyPr anchorCtr="0" anchor="t" bIns="17150" lIns="17150" spcFirstLastPara="1" rIns="17150" wrap="square" tIns="17150">
            <a:normAutofit/>
          </a:bodyPr>
          <a:lstStyle>
            <a:lvl1pPr indent="-228600" lvl="0" marL="457200" algn="l">
              <a:lnSpc>
                <a:spcPct val="100000"/>
              </a:lnSpc>
              <a:spcBef>
                <a:spcPts val="0"/>
              </a:spcBef>
              <a:spcAft>
                <a:spcPts val="0"/>
              </a:spcAft>
              <a:buClr>
                <a:srgbClr val="5E5E5E"/>
              </a:buClr>
              <a:buSzPts val="1500"/>
              <a:buFont typeface="Helvetica Neue"/>
              <a:buNone/>
              <a:defRPr b="1" sz="1500"/>
            </a:lvl1pPr>
            <a:lvl2pPr indent="-279400" lvl="1" marL="914400" algn="l">
              <a:lnSpc>
                <a:spcPct val="90000"/>
              </a:lnSpc>
              <a:spcBef>
                <a:spcPts val="400"/>
              </a:spcBef>
              <a:spcAft>
                <a:spcPts val="0"/>
              </a:spcAft>
              <a:buClr>
                <a:srgbClr val="5E5E5E"/>
              </a:buClr>
              <a:buSzPts val="800"/>
              <a:buChar char="•"/>
              <a:defRPr/>
            </a:lvl2pPr>
            <a:lvl3pPr indent="-279400" lvl="2" marL="1371600" algn="l">
              <a:lnSpc>
                <a:spcPct val="90000"/>
              </a:lnSpc>
              <a:spcBef>
                <a:spcPts val="400"/>
              </a:spcBef>
              <a:spcAft>
                <a:spcPts val="0"/>
              </a:spcAft>
              <a:buClr>
                <a:srgbClr val="5E5E5E"/>
              </a:buClr>
              <a:buSzPts val="800"/>
              <a:buChar char="•"/>
              <a:defRPr/>
            </a:lvl3pPr>
            <a:lvl4pPr indent="-279400" lvl="3" marL="1828800" algn="l">
              <a:lnSpc>
                <a:spcPct val="90000"/>
              </a:lnSpc>
              <a:spcBef>
                <a:spcPts val="400"/>
              </a:spcBef>
              <a:spcAft>
                <a:spcPts val="0"/>
              </a:spcAft>
              <a:buClr>
                <a:srgbClr val="5E5E5E"/>
              </a:buClr>
              <a:buSzPts val="800"/>
              <a:buChar char="•"/>
              <a:defRPr/>
            </a:lvl4pPr>
            <a:lvl5pPr indent="-279400" lvl="4" marL="2286000" algn="l">
              <a:lnSpc>
                <a:spcPct val="90000"/>
              </a:lnSpc>
              <a:spcBef>
                <a:spcPts val="400"/>
              </a:spcBef>
              <a:spcAft>
                <a:spcPts val="0"/>
              </a:spcAft>
              <a:buClr>
                <a:srgbClr val="5E5E5E"/>
              </a:buClr>
              <a:buSzPts val="800"/>
              <a:buChar char="•"/>
              <a:defRPr/>
            </a:lvl5pPr>
            <a:lvl6pPr indent="-279400" lvl="5" marL="2743200" algn="l">
              <a:lnSpc>
                <a:spcPct val="90000"/>
              </a:lnSpc>
              <a:spcBef>
                <a:spcPts val="400"/>
              </a:spcBef>
              <a:spcAft>
                <a:spcPts val="0"/>
              </a:spcAft>
              <a:buClr>
                <a:srgbClr val="5E5E5E"/>
              </a:buClr>
              <a:buSzPts val="800"/>
              <a:buChar char="•"/>
              <a:defRPr/>
            </a:lvl6pPr>
            <a:lvl7pPr indent="-279400" lvl="6" marL="3200400" algn="l">
              <a:lnSpc>
                <a:spcPct val="90000"/>
              </a:lnSpc>
              <a:spcBef>
                <a:spcPts val="400"/>
              </a:spcBef>
              <a:spcAft>
                <a:spcPts val="0"/>
              </a:spcAft>
              <a:buClr>
                <a:srgbClr val="5E5E5E"/>
              </a:buClr>
              <a:buSzPts val="800"/>
              <a:buChar char="•"/>
              <a:defRPr/>
            </a:lvl7pPr>
            <a:lvl8pPr indent="-279400" lvl="7" marL="3657600" algn="l">
              <a:lnSpc>
                <a:spcPct val="90000"/>
              </a:lnSpc>
              <a:spcBef>
                <a:spcPts val="400"/>
              </a:spcBef>
              <a:spcAft>
                <a:spcPts val="0"/>
              </a:spcAft>
              <a:buClr>
                <a:srgbClr val="5E5E5E"/>
              </a:buClr>
              <a:buSzPts val="800"/>
              <a:buChar char="•"/>
              <a:defRPr/>
            </a:lvl8pPr>
            <a:lvl9pPr indent="-279400" lvl="8" marL="4114800" algn="l">
              <a:lnSpc>
                <a:spcPct val="90000"/>
              </a:lnSpc>
              <a:spcBef>
                <a:spcPts val="400"/>
              </a:spcBef>
              <a:spcAft>
                <a:spcPts val="0"/>
              </a:spcAft>
              <a:buClr>
                <a:srgbClr val="5E5E5E"/>
              </a:buClr>
              <a:buSzPts val="800"/>
              <a:buChar char="•"/>
              <a:defRPr/>
            </a:lvl9pPr>
          </a:lstStyle>
          <a:p/>
        </p:txBody>
      </p:sp>
      <p:sp>
        <p:nvSpPr>
          <p:cNvPr id="109" name="Google Shape;109;p55"/>
          <p:cNvSpPr txBox="1"/>
          <p:nvPr>
            <p:ph idx="2" type="body"/>
          </p:nvPr>
        </p:nvSpPr>
        <p:spPr>
          <a:xfrm>
            <a:off x="452438" y="762056"/>
            <a:ext cx="8239200" cy="3630600"/>
          </a:xfrm>
          <a:prstGeom prst="rect">
            <a:avLst/>
          </a:prstGeom>
          <a:noFill/>
          <a:ln>
            <a:noFill/>
          </a:ln>
        </p:spPr>
        <p:txBody>
          <a:bodyPr anchorCtr="0" anchor="t" bIns="19050" lIns="19050" spcFirstLastPara="1" rIns="19050" wrap="square" tIns="19050">
            <a:normAutofit/>
          </a:bodyPr>
          <a:lstStyle>
            <a:lvl1pPr indent="-279400" lvl="0" marL="457200" algn="l">
              <a:lnSpc>
                <a:spcPct val="90000"/>
              </a:lnSpc>
              <a:spcBef>
                <a:spcPts val="400"/>
              </a:spcBef>
              <a:spcAft>
                <a:spcPts val="0"/>
              </a:spcAft>
              <a:buClr>
                <a:srgbClr val="5E5E5E"/>
              </a:buClr>
              <a:buSzPts val="800"/>
              <a:buChar char="•"/>
              <a:defRPr/>
            </a:lvl1pPr>
            <a:lvl2pPr indent="-279400" lvl="1" marL="914400" algn="l">
              <a:lnSpc>
                <a:spcPct val="90000"/>
              </a:lnSpc>
              <a:spcBef>
                <a:spcPts val="400"/>
              </a:spcBef>
              <a:spcAft>
                <a:spcPts val="0"/>
              </a:spcAft>
              <a:buClr>
                <a:srgbClr val="5E5E5E"/>
              </a:buClr>
              <a:buSzPts val="800"/>
              <a:buChar char="•"/>
              <a:defRPr/>
            </a:lvl2pPr>
            <a:lvl3pPr indent="-279400" lvl="2" marL="1371600" algn="l">
              <a:lnSpc>
                <a:spcPct val="90000"/>
              </a:lnSpc>
              <a:spcBef>
                <a:spcPts val="400"/>
              </a:spcBef>
              <a:spcAft>
                <a:spcPts val="0"/>
              </a:spcAft>
              <a:buClr>
                <a:srgbClr val="5E5E5E"/>
              </a:buClr>
              <a:buSzPts val="800"/>
              <a:buChar char="•"/>
              <a:defRPr/>
            </a:lvl3pPr>
            <a:lvl4pPr indent="-279400" lvl="3" marL="1828800" algn="l">
              <a:lnSpc>
                <a:spcPct val="90000"/>
              </a:lnSpc>
              <a:spcBef>
                <a:spcPts val="400"/>
              </a:spcBef>
              <a:spcAft>
                <a:spcPts val="0"/>
              </a:spcAft>
              <a:buClr>
                <a:srgbClr val="5E5E5E"/>
              </a:buClr>
              <a:buSzPts val="800"/>
              <a:buChar char="•"/>
              <a:defRPr/>
            </a:lvl4pPr>
            <a:lvl5pPr indent="-279400" lvl="4" marL="2286000" algn="l">
              <a:lnSpc>
                <a:spcPct val="90000"/>
              </a:lnSpc>
              <a:spcBef>
                <a:spcPts val="400"/>
              </a:spcBef>
              <a:spcAft>
                <a:spcPts val="0"/>
              </a:spcAft>
              <a:buClr>
                <a:srgbClr val="5E5E5E"/>
              </a:buClr>
              <a:buSzPts val="800"/>
              <a:buChar char="•"/>
              <a:defRPr/>
            </a:lvl5pPr>
            <a:lvl6pPr indent="-279400" lvl="5" marL="2743200" algn="l">
              <a:lnSpc>
                <a:spcPct val="90000"/>
              </a:lnSpc>
              <a:spcBef>
                <a:spcPts val="400"/>
              </a:spcBef>
              <a:spcAft>
                <a:spcPts val="0"/>
              </a:spcAft>
              <a:buClr>
                <a:srgbClr val="5E5E5E"/>
              </a:buClr>
              <a:buSzPts val="800"/>
              <a:buChar char="•"/>
              <a:defRPr/>
            </a:lvl6pPr>
            <a:lvl7pPr indent="-279400" lvl="6" marL="3200400" algn="l">
              <a:lnSpc>
                <a:spcPct val="90000"/>
              </a:lnSpc>
              <a:spcBef>
                <a:spcPts val="400"/>
              </a:spcBef>
              <a:spcAft>
                <a:spcPts val="0"/>
              </a:spcAft>
              <a:buClr>
                <a:srgbClr val="5E5E5E"/>
              </a:buClr>
              <a:buSzPts val="800"/>
              <a:buChar char="•"/>
              <a:defRPr/>
            </a:lvl7pPr>
            <a:lvl8pPr indent="-279400" lvl="7" marL="3657600" algn="l">
              <a:lnSpc>
                <a:spcPct val="90000"/>
              </a:lnSpc>
              <a:spcBef>
                <a:spcPts val="400"/>
              </a:spcBef>
              <a:spcAft>
                <a:spcPts val="0"/>
              </a:spcAft>
              <a:buClr>
                <a:srgbClr val="5E5E5E"/>
              </a:buClr>
              <a:buSzPts val="800"/>
              <a:buChar char="•"/>
              <a:defRPr/>
            </a:lvl8pPr>
            <a:lvl9pPr indent="-279400" lvl="8" marL="4114800" algn="l">
              <a:lnSpc>
                <a:spcPct val="90000"/>
              </a:lnSpc>
              <a:spcBef>
                <a:spcPts val="400"/>
              </a:spcBef>
              <a:spcAft>
                <a:spcPts val="0"/>
              </a:spcAft>
              <a:buClr>
                <a:srgbClr val="5E5E5E"/>
              </a:buClr>
              <a:buSzPts val="800"/>
              <a:buChar char="•"/>
              <a:defRPr/>
            </a:lvl9pPr>
          </a:lstStyle>
          <a:p/>
        </p:txBody>
      </p:sp>
      <p:sp>
        <p:nvSpPr>
          <p:cNvPr id="110" name="Google Shape;110;p55"/>
          <p:cNvSpPr txBox="1"/>
          <p:nvPr>
            <p:ph idx="12" type="sldNum"/>
          </p:nvPr>
        </p:nvSpPr>
        <p:spPr>
          <a:xfrm>
            <a:off x="742500" y="4860000"/>
            <a:ext cx="138300" cy="146100"/>
          </a:xfrm>
          <a:prstGeom prst="rect">
            <a:avLst/>
          </a:prstGeom>
          <a:noFill/>
          <a:ln>
            <a:noFill/>
          </a:ln>
        </p:spPr>
        <p:txBody>
          <a:bodyPr anchorCtr="0" anchor="b" bIns="19050" lIns="19050" spcFirstLastPara="1" rIns="19050" wrap="square" tIns="19050">
            <a:spAutoFit/>
          </a:bodyPr>
          <a:lstStyle>
            <a:lvl1pPr indent="0" lvl="0"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1pPr>
            <a:lvl2pPr indent="0" lvl="1"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2pPr>
            <a:lvl3pPr indent="0" lvl="2"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3pPr>
            <a:lvl4pPr indent="0" lvl="3"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4pPr>
            <a:lvl5pPr indent="0" lvl="4"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5pPr>
            <a:lvl6pPr indent="0" lvl="5"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6pPr>
            <a:lvl7pPr indent="0" lvl="6"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7pPr>
            <a:lvl8pPr indent="0" lvl="7"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8pPr>
            <a:lvl9pPr indent="0" lvl="8"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ly Title" type="tx">
  <p:cSld name="TITLE_AND_BODY">
    <p:spTree>
      <p:nvGrpSpPr>
        <p:cNvPr id="111" name="Shape 111"/>
        <p:cNvGrpSpPr/>
        <p:nvPr/>
      </p:nvGrpSpPr>
      <p:grpSpPr>
        <a:xfrm>
          <a:off x="0" y="0"/>
          <a:ext cx="0" cy="0"/>
          <a:chOff x="0" y="0"/>
          <a:chExt cx="0" cy="0"/>
        </a:xfrm>
      </p:grpSpPr>
      <p:sp>
        <p:nvSpPr>
          <p:cNvPr id="112" name="Google Shape;112;p56"/>
          <p:cNvSpPr txBox="1"/>
          <p:nvPr>
            <p:ph type="title"/>
          </p:nvPr>
        </p:nvSpPr>
        <p:spPr>
          <a:xfrm>
            <a:off x="452438" y="121004"/>
            <a:ext cx="8239200" cy="381000"/>
          </a:xfrm>
          <a:prstGeom prst="rect">
            <a:avLst/>
          </a:prstGeom>
          <a:noFill/>
          <a:ln>
            <a:noFill/>
          </a:ln>
        </p:spPr>
        <p:txBody>
          <a:bodyPr anchorCtr="0" anchor="t" bIns="19050" lIns="19050" spcFirstLastPara="1" rIns="19050" wrap="square" tIns="19050">
            <a:normAutofit/>
          </a:bodyPr>
          <a:lstStyle>
            <a:lvl1pPr lvl="0" algn="l">
              <a:lnSpc>
                <a:spcPct val="80000"/>
              </a:lnSpc>
              <a:spcBef>
                <a:spcPts val="0"/>
              </a:spcBef>
              <a:spcAft>
                <a:spcPts val="0"/>
              </a:spcAft>
              <a:buClr>
                <a:srgbClr val="5E5E5E"/>
              </a:buClr>
              <a:buSzPts val="700"/>
              <a:buNone/>
              <a:defRPr/>
            </a:lvl1pPr>
            <a:lvl2pPr lvl="1" algn="l">
              <a:lnSpc>
                <a:spcPct val="80000"/>
              </a:lnSpc>
              <a:spcBef>
                <a:spcPts val="0"/>
              </a:spcBef>
              <a:spcAft>
                <a:spcPts val="0"/>
              </a:spcAft>
              <a:buClr>
                <a:srgbClr val="5E5E5E"/>
              </a:buClr>
              <a:buSzPts val="700"/>
              <a:buNone/>
              <a:defRPr/>
            </a:lvl2pPr>
            <a:lvl3pPr lvl="2" algn="l">
              <a:lnSpc>
                <a:spcPct val="80000"/>
              </a:lnSpc>
              <a:spcBef>
                <a:spcPts val="0"/>
              </a:spcBef>
              <a:spcAft>
                <a:spcPts val="0"/>
              </a:spcAft>
              <a:buClr>
                <a:srgbClr val="5E5E5E"/>
              </a:buClr>
              <a:buSzPts val="700"/>
              <a:buNone/>
              <a:defRPr/>
            </a:lvl3pPr>
            <a:lvl4pPr lvl="3" algn="l">
              <a:lnSpc>
                <a:spcPct val="80000"/>
              </a:lnSpc>
              <a:spcBef>
                <a:spcPts val="0"/>
              </a:spcBef>
              <a:spcAft>
                <a:spcPts val="0"/>
              </a:spcAft>
              <a:buClr>
                <a:srgbClr val="5E5E5E"/>
              </a:buClr>
              <a:buSzPts val="700"/>
              <a:buNone/>
              <a:defRPr/>
            </a:lvl4pPr>
            <a:lvl5pPr lvl="4" algn="l">
              <a:lnSpc>
                <a:spcPct val="80000"/>
              </a:lnSpc>
              <a:spcBef>
                <a:spcPts val="0"/>
              </a:spcBef>
              <a:spcAft>
                <a:spcPts val="0"/>
              </a:spcAft>
              <a:buClr>
                <a:srgbClr val="5E5E5E"/>
              </a:buClr>
              <a:buSzPts val="700"/>
              <a:buNone/>
              <a:defRPr/>
            </a:lvl5pPr>
            <a:lvl6pPr lvl="5" algn="l">
              <a:lnSpc>
                <a:spcPct val="80000"/>
              </a:lnSpc>
              <a:spcBef>
                <a:spcPts val="0"/>
              </a:spcBef>
              <a:spcAft>
                <a:spcPts val="0"/>
              </a:spcAft>
              <a:buClr>
                <a:srgbClr val="5E5E5E"/>
              </a:buClr>
              <a:buSzPts val="700"/>
              <a:buNone/>
              <a:defRPr/>
            </a:lvl6pPr>
            <a:lvl7pPr lvl="6" algn="l">
              <a:lnSpc>
                <a:spcPct val="80000"/>
              </a:lnSpc>
              <a:spcBef>
                <a:spcPts val="0"/>
              </a:spcBef>
              <a:spcAft>
                <a:spcPts val="0"/>
              </a:spcAft>
              <a:buClr>
                <a:srgbClr val="5E5E5E"/>
              </a:buClr>
              <a:buSzPts val="700"/>
              <a:buNone/>
              <a:defRPr/>
            </a:lvl7pPr>
            <a:lvl8pPr lvl="7" algn="l">
              <a:lnSpc>
                <a:spcPct val="80000"/>
              </a:lnSpc>
              <a:spcBef>
                <a:spcPts val="0"/>
              </a:spcBef>
              <a:spcAft>
                <a:spcPts val="0"/>
              </a:spcAft>
              <a:buClr>
                <a:srgbClr val="5E5E5E"/>
              </a:buClr>
              <a:buSzPts val="700"/>
              <a:buNone/>
              <a:defRPr/>
            </a:lvl8pPr>
            <a:lvl9pPr lvl="8" algn="l">
              <a:lnSpc>
                <a:spcPct val="80000"/>
              </a:lnSpc>
              <a:spcBef>
                <a:spcPts val="0"/>
              </a:spcBef>
              <a:spcAft>
                <a:spcPts val="0"/>
              </a:spcAft>
              <a:buClr>
                <a:srgbClr val="5E5E5E"/>
              </a:buClr>
              <a:buSzPts val="700"/>
              <a:buNone/>
              <a:defRPr/>
            </a:lvl9pPr>
          </a:lstStyle>
          <a:p/>
        </p:txBody>
      </p:sp>
      <p:sp>
        <p:nvSpPr>
          <p:cNvPr id="113" name="Google Shape;113;p56"/>
          <p:cNvSpPr txBox="1"/>
          <p:nvPr>
            <p:ph idx="1" type="body"/>
          </p:nvPr>
        </p:nvSpPr>
        <p:spPr>
          <a:xfrm>
            <a:off x="452438" y="447231"/>
            <a:ext cx="8239200" cy="261900"/>
          </a:xfrm>
          <a:prstGeom prst="rect">
            <a:avLst/>
          </a:prstGeom>
          <a:noFill/>
          <a:ln>
            <a:noFill/>
          </a:ln>
        </p:spPr>
        <p:txBody>
          <a:bodyPr anchorCtr="0" anchor="t" bIns="17150" lIns="17150" spcFirstLastPara="1" rIns="17150" wrap="square" tIns="17150">
            <a:normAutofit/>
          </a:bodyPr>
          <a:lstStyle>
            <a:lvl1pPr indent="-228600" lvl="0" marL="457200" algn="l">
              <a:lnSpc>
                <a:spcPct val="100000"/>
              </a:lnSpc>
              <a:spcBef>
                <a:spcPts val="0"/>
              </a:spcBef>
              <a:spcAft>
                <a:spcPts val="0"/>
              </a:spcAft>
              <a:buClr>
                <a:srgbClr val="5E5E5E"/>
              </a:buClr>
              <a:buSzPts val="1500"/>
              <a:buFont typeface="Helvetica Neue"/>
              <a:buNone/>
              <a:defRPr b="1" sz="1500"/>
            </a:lvl1pPr>
            <a:lvl2pPr indent="-279400" lvl="1" marL="914400" algn="l">
              <a:lnSpc>
                <a:spcPct val="90000"/>
              </a:lnSpc>
              <a:spcBef>
                <a:spcPts val="400"/>
              </a:spcBef>
              <a:spcAft>
                <a:spcPts val="0"/>
              </a:spcAft>
              <a:buClr>
                <a:srgbClr val="5E5E5E"/>
              </a:buClr>
              <a:buSzPts val="800"/>
              <a:buChar char="•"/>
              <a:defRPr/>
            </a:lvl2pPr>
            <a:lvl3pPr indent="-279400" lvl="2" marL="1371600" algn="l">
              <a:lnSpc>
                <a:spcPct val="90000"/>
              </a:lnSpc>
              <a:spcBef>
                <a:spcPts val="400"/>
              </a:spcBef>
              <a:spcAft>
                <a:spcPts val="0"/>
              </a:spcAft>
              <a:buClr>
                <a:srgbClr val="5E5E5E"/>
              </a:buClr>
              <a:buSzPts val="800"/>
              <a:buChar char="•"/>
              <a:defRPr/>
            </a:lvl3pPr>
            <a:lvl4pPr indent="-279400" lvl="3" marL="1828800" algn="l">
              <a:lnSpc>
                <a:spcPct val="90000"/>
              </a:lnSpc>
              <a:spcBef>
                <a:spcPts val="400"/>
              </a:spcBef>
              <a:spcAft>
                <a:spcPts val="0"/>
              </a:spcAft>
              <a:buClr>
                <a:srgbClr val="5E5E5E"/>
              </a:buClr>
              <a:buSzPts val="800"/>
              <a:buChar char="•"/>
              <a:defRPr/>
            </a:lvl4pPr>
            <a:lvl5pPr indent="-279400" lvl="4" marL="2286000" algn="l">
              <a:lnSpc>
                <a:spcPct val="90000"/>
              </a:lnSpc>
              <a:spcBef>
                <a:spcPts val="400"/>
              </a:spcBef>
              <a:spcAft>
                <a:spcPts val="0"/>
              </a:spcAft>
              <a:buClr>
                <a:srgbClr val="5E5E5E"/>
              </a:buClr>
              <a:buSzPts val="800"/>
              <a:buChar char="•"/>
              <a:defRPr/>
            </a:lvl5pPr>
            <a:lvl6pPr indent="-279400" lvl="5" marL="2743200" algn="l">
              <a:lnSpc>
                <a:spcPct val="90000"/>
              </a:lnSpc>
              <a:spcBef>
                <a:spcPts val="400"/>
              </a:spcBef>
              <a:spcAft>
                <a:spcPts val="0"/>
              </a:spcAft>
              <a:buClr>
                <a:srgbClr val="5E5E5E"/>
              </a:buClr>
              <a:buSzPts val="800"/>
              <a:buChar char="•"/>
              <a:defRPr/>
            </a:lvl6pPr>
            <a:lvl7pPr indent="-279400" lvl="6" marL="3200400" algn="l">
              <a:lnSpc>
                <a:spcPct val="90000"/>
              </a:lnSpc>
              <a:spcBef>
                <a:spcPts val="400"/>
              </a:spcBef>
              <a:spcAft>
                <a:spcPts val="0"/>
              </a:spcAft>
              <a:buClr>
                <a:srgbClr val="5E5E5E"/>
              </a:buClr>
              <a:buSzPts val="800"/>
              <a:buChar char="•"/>
              <a:defRPr/>
            </a:lvl7pPr>
            <a:lvl8pPr indent="-279400" lvl="7" marL="3657600" algn="l">
              <a:lnSpc>
                <a:spcPct val="90000"/>
              </a:lnSpc>
              <a:spcBef>
                <a:spcPts val="400"/>
              </a:spcBef>
              <a:spcAft>
                <a:spcPts val="0"/>
              </a:spcAft>
              <a:buClr>
                <a:srgbClr val="5E5E5E"/>
              </a:buClr>
              <a:buSzPts val="800"/>
              <a:buChar char="•"/>
              <a:defRPr/>
            </a:lvl8pPr>
            <a:lvl9pPr indent="-279400" lvl="8" marL="4114800" algn="l">
              <a:lnSpc>
                <a:spcPct val="90000"/>
              </a:lnSpc>
              <a:spcBef>
                <a:spcPts val="400"/>
              </a:spcBef>
              <a:spcAft>
                <a:spcPts val="0"/>
              </a:spcAft>
              <a:buClr>
                <a:srgbClr val="5E5E5E"/>
              </a:buClr>
              <a:buSzPts val="800"/>
              <a:buChar char="•"/>
              <a:defRPr/>
            </a:lvl9pPr>
          </a:lstStyle>
          <a:p/>
        </p:txBody>
      </p:sp>
      <p:sp>
        <p:nvSpPr>
          <p:cNvPr id="114" name="Google Shape;114;p56"/>
          <p:cNvSpPr txBox="1"/>
          <p:nvPr>
            <p:ph idx="12" type="sldNum"/>
          </p:nvPr>
        </p:nvSpPr>
        <p:spPr>
          <a:xfrm>
            <a:off x="742500" y="4860000"/>
            <a:ext cx="138300" cy="146100"/>
          </a:xfrm>
          <a:prstGeom prst="rect">
            <a:avLst/>
          </a:prstGeom>
          <a:noFill/>
          <a:ln>
            <a:noFill/>
          </a:ln>
        </p:spPr>
        <p:txBody>
          <a:bodyPr anchorCtr="0" anchor="b" bIns="19050" lIns="19050" spcFirstLastPara="1" rIns="19050" wrap="square" tIns="19050">
            <a:spAutoFit/>
          </a:bodyPr>
          <a:lstStyle>
            <a:lvl1pPr indent="0" lvl="0"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1pPr>
            <a:lvl2pPr indent="0" lvl="1"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2pPr>
            <a:lvl3pPr indent="0" lvl="2"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3pPr>
            <a:lvl4pPr indent="0" lvl="3"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4pPr>
            <a:lvl5pPr indent="0" lvl="4"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5pPr>
            <a:lvl6pPr indent="0" lvl="5"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6pPr>
            <a:lvl7pPr indent="0" lvl="6"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7pPr>
            <a:lvl8pPr indent="0" lvl="7"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8pPr>
            <a:lvl9pPr indent="0" lvl="8"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15" name="Shape 115"/>
        <p:cNvGrpSpPr/>
        <p:nvPr/>
      </p:nvGrpSpPr>
      <p:grpSpPr>
        <a:xfrm>
          <a:off x="0" y="0"/>
          <a:ext cx="0" cy="0"/>
          <a:chOff x="0" y="0"/>
          <a:chExt cx="0" cy="0"/>
        </a:xfrm>
      </p:grpSpPr>
      <p:sp>
        <p:nvSpPr>
          <p:cNvPr id="116" name="Google Shape;116;p60"/>
          <p:cNvSpPr txBox="1"/>
          <p:nvPr>
            <p:ph idx="1" type="body"/>
          </p:nvPr>
        </p:nvSpPr>
        <p:spPr>
          <a:xfrm>
            <a:off x="1357456" y="4447448"/>
            <a:ext cx="7332300" cy="238800"/>
          </a:xfrm>
          <a:prstGeom prst="rect">
            <a:avLst/>
          </a:prstGeom>
          <a:noFill/>
          <a:ln>
            <a:noFill/>
          </a:ln>
        </p:spPr>
        <p:txBody>
          <a:bodyPr anchorCtr="0" anchor="t" bIns="17150" lIns="17150" spcFirstLastPara="1" rIns="17150" wrap="square" tIns="17150">
            <a:normAutofit/>
          </a:bodyPr>
          <a:lstStyle>
            <a:lvl1pPr indent="-228600" lvl="0" marL="457200" algn="l">
              <a:lnSpc>
                <a:spcPct val="100000"/>
              </a:lnSpc>
              <a:spcBef>
                <a:spcPts val="0"/>
              </a:spcBef>
              <a:spcAft>
                <a:spcPts val="0"/>
              </a:spcAft>
              <a:buClr>
                <a:srgbClr val="5E5E5E"/>
              </a:buClr>
              <a:buSzPts val="1400"/>
              <a:buFont typeface="Helvetica Neue"/>
              <a:buNone/>
              <a:defRPr b="1" sz="1400"/>
            </a:lvl1pPr>
            <a:lvl2pPr indent="-279400" lvl="1" marL="914400" algn="l">
              <a:lnSpc>
                <a:spcPct val="90000"/>
              </a:lnSpc>
              <a:spcBef>
                <a:spcPts val="400"/>
              </a:spcBef>
              <a:spcAft>
                <a:spcPts val="0"/>
              </a:spcAft>
              <a:buClr>
                <a:srgbClr val="5E5E5E"/>
              </a:buClr>
              <a:buSzPts val="800"/>
              <a:buChar char="•"/>
              <a:defRPr/>
            </a:lvl2pPr>
            <a:lvl3pPr indent="-279400" lvl="2" marL="1371600" algn="l">
              <a:lnSpc>
                <a:spcPct val="90000"/>
              </a:lnSpc>
              <a:spcBef>
                <a:spcPts val="400"/>
              </a:spcBef>
              <a:spcAft>
                <a:spcPts val="0"/>
              </a:spcAft>
              <a:buClr>
                <a:srgbClr val="5E5E5E"/>
              </a:buClr>
              <a:buSzPts val="800"/>
              <a:buChar char="•"/>
              <a:defRPr/>
            </a:lvl3pPr>
            <a:lvl4pPr indent="-279400" lvl="3" marL="1828800" algn="l">
              <a:lnSpc>
                <a:spcPct val="90000"/>
              </a:lnSpc>
              <a:spcBef>
                <a:spcPts val="400"/>
              </a:spcBef>
              <a:spcAft>
                <a:spcPts val="0"/>
              </a:spcAft>
              <a:buClr>
                <a:srgbClr val="5E5E5E"/>
              </a:buClr>
              <a:buSzPts val="800"/>
              <a:buChar char="•"/>
              <a:defRPr/>
            </a:lvl4pPr>
            <a:lvl5pPr indent="-279400" lvl="4" marL="2286000" algn="l">
              <a:lnSpc>
                <a:spcPct val="90000"/>
              </a:lnSpc>
              <a:spcBef>
                <a:spcPts val="400"/>
              </a:spcBef>
              <a:spcAft>
                <a:spcPts val="0"/>
              </a:spcAft>
              <a:buClr>
                <a:srgbClr val="5E5E5E"/>
              </a:buClr>
              <a:buSzPts val="800"/>
              <a:buChar char="•"/>
              <a:defRPr/>
            </a:lvl5pPr>
            <a:lvl6pPr indent="-279400" lvl="5" marL="2743200" algn="l">
              <a:lnSpc>
                <a:spcPct val="90000"/>
              </a:lnSpc>
              <a:spcBef>
                <a:spcPts val="400"/>
              </a:spcBef>
              <a:spcAft>
                <a:spcPts val="0"/>
              </a:spcAft>
              <a:buClr>
                <a:srgbClr val="5E5E5E"/>
              </a:buClr>
              <a:buSzPts val="800"/>
              <a:buChar char="•"/>
              <a:defRPr/>
            </a:lvl6pPr>
            <a:lvl7pPr indent="-279400" lvl="6" marL="3200400" algn="l">
              <a:lnSpc>
                <a:spcPct val="90000"/>
              </a:lnSpc>
              <a:spcBef>
                <a:spcPts val="400"/>
              </a:spcBef>
              <a:spcAft>
                <a:spcPts val="0"/>
              </a:spcAft>
              <a:buClr>
                <a:srgbClr val="5E5E5E"/>
              </a:buClr>
              <a:buSzPts val="800"/>
              <a:buChar char="•"/>
              <a:defRPr/>
            </a:lvl7pPr>
            <a:lvl8pPr indent="-279400" lvl="7" marL="3657600" algn="l">
              <a:lnSpc>
                <a:spcPct val="90000"/>
              </a:lnSpc>
              <a:spcBef>
                <a:spcPts val="400"/>
              </a:spcBef>
              <a:spcAft>
                <a:spcPts val="0"/>
              </a:spcAft>
              <a:buClr>
                <a:srgbClr val="5E5E5E"/>
              </a:buClr>
              <a:buSzPts val="800"/>
              <a:buChar char="•"/>
              <a:defRPr/>
            </a:lvl8pPr>
            <a:lvl9pPr indent="-279400" lvl="8" marL="4114800" algn="l">
              <a:lnSpc>
                <a:spcPct val="90000"/>
              </a:lnSpc>
              <a:spcBef>
                <a:spcPts val="400"/>
              </a:spcBef>
              <a:spcAft>
                <a:spcPts val="0"/>
              </a:spcAft>
              <a:buClr>
                <a:srgbClr val="5E5E5E"/>
              </a:buClr>
              <a:buSzPts val="800"/>
              <a:buChar char="•"/>
              <a:defRPr/>
            </a:lvl9pPr>
          </a:lstStyle>
          <a:p/>
        </p:txBody>
      </p:sp>
      <p:sp>
        <p:nvSpPr>
          <p:cNvPr id="117" name="Google Shape;117;p60"/>
          <p:cNvSpPr txBox="1"/>
          <p:nvPr>
            <p:ph type="title"/>
          </p:nvPr>
        </p:nvSpPr>
        <p:spPr>
          <a:xfrm>
            <a:off x="452436" y="965622"/>
            <a:ext cx="8239200" cy="1743000"/>
          </a:xfrm>
          <a:prstGeom prst="rect">
            <a:avLst/>
          </a:prstGeom>
          <a:noFill/>
          <a:ln>
            <a:noFill/>
          </a:ln>
        </p:spPr>
        <p:txBody>
          <a:bodyPr anchorCtr="0" anchor="b" bIns="19050" lIns="19050" spcFirstLastPara="1" rIns="19050" wrap="square" tIns="19050">
            <a:normAutofit/>
          </a:bodyPr>
          <a:lstStyle>
            <a:lvl1pPr lvl="0" algn="l">
              <a:lnSpc>
                <a:spcPct val="80000"/>
              </a:lnSpc>
              <a:spcBef>
                <a:spcPts val="0"/>
              </a:spcBef>
              <a:spcAft>
                <a:spcPts val="0"/>
              </a:spcAft>
              <a:buClr>
                <a:srgbClr val="5E5E5E"/>
              </a:buClr>
              <a:buSzPts val="4400"/>
              <a:buFont typeface="Helvetica Neue"/>
              <a:buNone/>
              <a:defRPr sz="4400"/>
            </a:lvl1pPr>
            <a:lvl2pPr lvl="1" algn="l">
              <a:lnSpc>
                <a:spcPct val="80000"/>
              </a:lnSpc>
              <a:spcBef>
                <a:spcPts val="0"/>
              </a:spcBef>
              <a:spcAft>
                <a:spcPts val="0"/>
              </a:spcAft>
              <a:buClr>
                <a:srgbClr val="5E5E5E"/>
              </a:buClr>
              <a:buSzPts val="700"/>
              <a:buNone/>
              <a:defRPr/>
            </a:lvl2pPr>
            <a:lvl3pPr lvl="2" algn="l">
              <a:lnSpc>
                <a:spcPct val="80000"/>
              </a:lnSpc>
              <a:spcBef>
                <a:spcPts val="0"/>
              </a:spcBef>
              <a:spcAft>
                <a:spcPts val="0"/>
              </a:spcAft>
              <a:buClr>
                <a:srgbClr val="5E5E5E"/>
              </a:buClr>
              <a:buSzPts val="700"/>
              <a:buNone/>
              <a:defRPr/>
            </a:lvl3pPr>
            <a:lvl4pPr lvl="3" algn="l">
              <a:lnSpc>
                <a:spcPct val="80000"/>
              </a:lnSpc>
              <a:spcBef>
                <a:spcPts val="0"/>
              </a:spcBef>
              <a:spcAft>
                <a:spcPts val="0"/>
              </a:spcAft>
              <a:buClr>
                <a:srgbClr val="5E5E5E"/>
              </a:buClr>
              <a:buSzPts val="700"/>
              <a:buNone/>
              <a:defRPr/>
            </a:lvl4pPr>
            <a:lvl5pPr lvl="4" algn="l">
              <a:lnSpc>
                <a:spcPct val="80000"/>
              </a:lnSpc>
              <a:spcBef>
                <a:spcPts val="0"/>
              </a:spcBef>
              <a:spcAft>
                <a:spcPts val="0"/>
              </a:spcAft>
              <a:buClr>
                <a:srgbClr val="5E5E5E"/>
              </a:buClr>
              <a:buSzPts val="700"/>
              <a:buNone/>
              <a:defRPr/>
            </a:lvl5pPr>
            <a:lvl6pPr lvl="5" algn="l">
              <a:lnSpc>
                <a:spcPct val="80000"/>
              </a:lnSpc>
              <a:spcBef>
                <a:spcPts val="0"/>
              </a:spcBef>
              <a:spcAft>
                <a:spcPts val="0"/>
              </a:spcAft>
              <a:buClr>
                <a:srgbClr val="5E5E5E"/>
              </a:buClr>
              <a:buSzPts val="700"/>
              <a:buNone/>
              <a:defRPr/>
            </a:lvl6pPr>
            <a:lvl7pPr lvl="6" algn="l">
              <a:lnSpc>
                <a:spcPct val="80000"/>
              </a:lnSpc>
              <a:spcBef>
                <a:spcPts val="0"/>
              </a:spcBef>
              <a:spcAft>
                <a:spcPts val="0"/>
              </a:spcAft>
              <a:buClr>
                <a:srgbClr val="5E5E5E"/>
              </a:buClr>
              <a:buSzPts val="700"/>
              <a:buNone/>
              <a:defRPr/>
            </a:lvl7pPr>
            <a:lvl8pPr lvl="7" algn="l">
              <a:lnSpc>
                <a:spcPct val="80000"/>
              </a:lnSpc>
              <a:spcBef>
                <a:spcPts val="0"/>
              </a:spcBef>
              <a:spcAft>
                <a:spcPts val="0"/>
              </a:spcAft>
              <a:buClr>
                <a:srgbClr val="5E5E5E"/>
              </a:buClr>
              <a:buSzPts val="700"/>
              <a:buNone/>
              <a:defRPr/>
            </a:lvl8pPr>
            <a:lvl9pPr lvl="8" algn="l">
              <a:lnSpc>
                <a:spcPct val="80000"/>
              </a:lnSpc>
              <a:spcBef>
                <a:spcPts val="0"/>
              </a:spcBef>
              <a:spcAft>
                <a:spcPts val="0"/>
              </a:spcAft>
              <a:buClr>
                <a:srgbClr val="5E5E5E"/>
              </a:buClr>
              <a:buSzPts val="700"/>
              <a:buNone/>
              <a:defRPr/>
            </a:lvl9pPr>
          </a:lstStyle>
          <a:p/>
        </p:txBody>
      </p:sp>
      <p:sp>
        <p:nvSpPr>
          <p:cNvPr id="118" name="Google Shape;118;p60"/>
          <p:cNvSpPr txBox="1"/>
          <p:nvPr>
            <p:ph idx="2" type="body"/>
          </p:nvPr>
        </p:nvSpPr>
        <p:spPr>
          <a:xfrm>
            <a:off x="450503" y="2708696"/>
            <a:ext cx="8239200" cy="714300"/>
          </a:xfrm>
          <a:prstGeom prst="rect">
            <a:avLst/>
          </a:prstGeom>
          <a:noFill/>
          <a:ln>
            <a:noFill/>
          </a:ln>
        </p:spPr>
        <p:txBody>
          <a:bodyPr anchorCtr="0" anchor="t" bIns="19050" lIns="19050" spcFirstLastPara="1" rIns="19050" wrap="square" tIns="19050">
            <a:normAutofit/>
          </a:bodyPr>
          <a:lstStyle>
            <a:lvl1pPr indent="-228600" lvl="0" marL="457200" algn="l">
              <a:lnSpc>
                <a:spcPct val="100000"/>
              </a:lnSpc>
              <a:spcBef>
                <a:spcPts val="0"/>
              </a:spcBef>
              <a:spcAft>
                <a:spcPts val="0"/>
              </a:spcAft>
              <a:buClr>
                <a:srgbClr val="5E5E5E"/>
              </a:buClr>
              <a:buSzPts val="2100"/>
              <a:buFont typeface="Helvetica Neue"/>
              <a:buNone/>
              <a:defRPr b="1" sz="2100"/>
            </a:lvl1pPr>
            <a:lvl2pPr indent="-228600" lvl="1" marL="914400" algn="l">
              <a:lnSpc>
                <a:spcPct val="100000"/>
              </a:lnSpc>
              <a:spcBef>
                <a:spcPts val="0"/>
              </a:spcBef>
              <a:spcAft>
                <a:spcPts val="0"/>
              </a:spcAft>
              <a:buClr>
                <a:srgbClr val="5E5E5E"/>
              </a:buClr>
              <a:buSzPts val="2100"/>
              <a:buFont typeface="Helvetica Neue"/>
              <a:buNone/>
              <a:defRPr b="1" sz="2100"/>
            </a:lvl2pPr>
            <a:lvl3pPr indent="-228600" lvl="2" marL="1371600" algn="l">
              <a:lnSpc>
                <a:spcPct val="100000"/>
              </a:lnSpc>
              <a:spcBef>
                <a:spcPts val="0"/>
              </a:spcBef>
              <a:spcAft>
                <a:spcPts val="0"/>
              </a:spcAft>
              <a:buClr>
                <a:srgbClr val="5E5E5E"/>
              </a:buClr>
              <a:buSzPts val="2100"/>
              <a:buFont typeface="Helvetica Neue"/>
              <a:buNone/>
              <a:defRPr b="1" sz="2100"/>
            </a:lvl3pPr>
            <a:lvl4pPr indent="-228600" lvl="3" marL="1828800" algn="l">
              <a:lnSpc>
                <a:spcPct val="100000"/>
              </a:lnSpc>
              <a:spcBef>
                <a:spcPts val="0"/>
              </a:spcBef>
              <a:spcAft>
                <a:spcPts val="0"/>
              </a:spcAft>
              <a:buClr>
                <a:srgbClr val="5E5E5E"/>
              </a:buClr>
              <a:buSzPts val="2100"/>
              <a:buFont typeface="Helvetica Neue"/>
              <a:buNone/>
              <a:defRPr b="1" sz="2100"/>
            </a:lvl4pPr>
            <a:lvl5pPr indent="-228600" lvl="4" marL="2286000" algn="l">
              <a:lnSpc>
                <a:spcPct val="100000"/>
              </a:lnSpc>
              <a:spcBef>
                <a:spcPts val="0"/>
              </a:spcBef>
              <a:spcAft>
                <a:spcPts val="0"/>
              </a:spcAft>
              <a:buClr>
                <a:srgbClr val="5E5E5E"/>
              </a:buClr>
              <a:buSzPts val="2100"/>
              <a:buFont typeface="Helvetica Neue"/>
              <a:buNone/>
              <a:defRPr b="1" sz="2100"/>
            </a:lvl5pPr>
            <a:lvl6pPr indent="-279400" lvl="5" marL="2743200" algn="l">
              <a:lnSpc>
                <a:spcPct val="90000"/>
              </a:lnSpc>
              <a:spcBef>
                <a:spcPts val="400"/>
              </a:spcBef>
              <a:spcAft>
                <a:spcPts val="0"/>
              </a:spcAft>
              <a:buClr>
                <a:srgbClr val="5E5E5E"/>
              </a:buClr>
              <a:buSzPts val="800"/>
              <a:buChar char="•"/>
              <a:defRPr/>
            </a:lvl6pPr>
            <a:lvl7pPr indent="-279400" lvl="6" marL="3200400" algn="l">
              <a:lnSpc>
                <a:spcPct val="90000"/>
              </a:lnSpc>
              <a:spcBef>
                <a:spcPts val="400"/>
              </a:spcBef>
              <a:spcAft>
                <a:spcPts val="0"/>
              </a:spcAft>
              <a:buClr>
                <a:srgbClr val="5E5E5E"/>
              </a:buClr>
              <a:buSzPts val="800"/>
              <a:buChar char="•"/>
              <a:defRPr/>
            </a:lvl7pPr>
            <a:lvl8pPr indent="-279400" lvl="7" marL="3657600" algn="l">
              <a:lnSpc>
                <a:spcPct val="90000"/>
              </a:lnSpc>
              <a:spcBef>
                <a:spcPts val="400"/>
              </a:spcBef>
              <a:spcAft>
                <a:spcPts val="0"/>
              </a:spcAft>
              <a:buClr>
                <a:srgbClr val="5E5E5E"/>
              </a:buClr>
              <a:buSzPts val="800"/>
              <a:buChar char="•"/>
              <a:defRPr/>
            </a:lvl8pPr>
            <a:lvl9pPr indent="-279400" lvl="8" marL="4114800" algn="l">
              <a:lnSpc>
                <a:spcPct val="90000"/>
              </a:lnSpc>
              <a:spcBef>
                <a:spcPts val="400"/>
              </a:spcBef>
              <a:spcAft>
                <a:spcPts val="0"/>
              </a:spcAft>
              <a:buClr>
                <a:srgbClr val="5E5E5E"/>
              </a:buClr>
              <a:buSzPts val="800"/>
              <a:buChar char="•"/>
              <a:defRPr/>
            </a:lvl9pPr>
          </a:lstStyle>
          <a:p/>
        </p:txBody>
      </p:sp>
      <p:pic>
        <p:nvPicPr>
          <p:cNvPr descr="Image" id="119" name="Google Shape;119;p60"/>
          <p:cNvPicPr preferRelativeResize="0"/>
          <p:nvPr/>
        </p:nvPicPr>
        <p:blipFill rotWithShape="1">
          <a:blip r:embed="rId2">
            <a:alphaModFix/>
          </a:blip>
          <a:srcRect b="0" l="0" r="0" t="0"/>
          <a:stretch/>
        </p:blipFill>
        <p:spPr>
          <a:xfrm>
            <a:off x="190401" y="4090227"/>
            <a:ext cx="933513" cy="937699"/>
          </a:xfrm>
          <a:prstGeom prst="rect">
            <a:avLst/>
          </a:prstGeom>
          <a:noFill/>
          <a:ln>
            <a:noFill/>
          </a:ln>
        </p:spPr>
      </p:pic>
      <p:pic>
        <p:nvPicPr>
          <p:cNvPr descr="Image" id="120" name="Google Shape;120;p60"/>
          <p:cNvPicPr preferRelativeResize="0"/>
          <p:nvPr/>
        </p:nvPicPr>
        <p:blipFill rotWithShape="1">
          <a:blip r:embed="rId3">
            <a:alphaModFix/>
          </a:blip>
          <a:srcRect b="0" l="0" r="0" t="0"/>
          <a:stretch/>
        </p:blipFill>
        <p:spPr>
          <a:xfrm rot="10800000">
            <a:off x="190405" y="330057"/>
            <a:ext cx="8499224" cy="70003"/>
          </a:xfrm>
          <a:prstGeom prst="rect">
            <a:avLst/>
          </a:prstGeom>
          <a:noFill/>
          <a:ln>
            <a:noFill/>
          </a:ln>
        </p:spPr>
      </p:pic>
      <p:sp>
        <p:nvSpPr>
          <p:cNvPr id="121" name="Google Shape;121;p60"/>
          <p:cNvSpPr txBox="1"/>
          <p:nvPr>
            <p:ph idx="12" type="sldNum"/>
          </p:nvPr>
        </p:nvSpPr>
        <p:spPr>
          <a:xfrm>
            <a:off x="1080000" y="4860000"/>
            <a:ext cx="138300" cy="146100"/>
          </a:xfrm>
          <a:prstGeom prst="rect">
            <a:avLst/>
          </a:prstGeom>
          <a:noFill/>
          <a:ln>
            <a:noFill/>
          </a:ln>
        </p:spPr>
        <p:txBody>
          <a:bodyPr anchorCtr="0" anchor="b" bIns="19050" lIns="19050" spcFirstLastPara="1" rIns="19050" wrap="square" tIns="19050">
            <a:spAutoFit/>
          </a:bodyPr>
          <a:lstStyle>
            <a:lvl1pPr indent="0" lvl="0"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1pPr>
            <a:lvl2pPr indent="0" lvl="1"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2pPr>
            <a:lvl3pPr indent="0" lvl="2"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3pPr>
            <a:lvl4pPr indent="0" lvl="3"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4pPr>
            <a:lvl5pPr indent="0" lvl="4"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5pPr>
            <a:lvl6pPr indent="0" lvl="5"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6pPr>
            <a:lvl7pPr indent="0" lvl="6"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7pPr>
            <a:lvl8pPr indent="0" lvl="7"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8pPr>
            <a:lvl9pPr indent="0" lvl="8"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
              <a:t>‹#›</a:t>
            </a:fld>
            <a:endParaRPr/>
          </a:p>
        </p:txBody>
      </p:sp>
      <p:sp>
        <p:nvSpPr>
          <p:cNvPr id="122" name="Google Shape;122;p60"/>
          <p:cNvSpPr txBox="1"/>
          <p:nvPr/>
        </p:nvSpPr>
        <p:spPr>
          <a:xfrm>
            <a:off x="3516011" y="4827534"/>
            <a:ext cx="2112000" cy="207900"/>
          </a:xfrm>
          <a:prstGeom prst="rect">
            <a:avLst/>
          </a:prstGeom>
          <a:noFill/>
          <a:ln>
            <a:noFill/>
          </a:ln>
        </p:spPr>
        <p:txBody>
          <a:bodyPr anchorCtr="0" anchor="ctr" bIns="19050" lIns="19050" spcFirstLastPara="1" rIns="19050" wrap="square" tIns="19050">
            <a:spAutoFit/>
          </a:bodyPr>
          <a:lstStyle/>
          <a:p>
            <a:pPr indent="0" lvl="0" marL="0" marR="0" rtl="0" algn="ctr">
              <a:lnSpc>
                <a:spcPct val="100000"/>
              </a:lnSpc>
              <a:spcBef>
                <a:spcPts val="0"/>
              </a:spcBef>
              <a:spcAft>
                <a:spcPts val="0"/>
              </a:spcAft>
              <a:buClr>
                <a:srgbClr val="5E5E5E"/>
              </a:buClr>
              <a:buSzPts val="1100"/>
              <a:buFont typeface="Helvetica Neue Light"/>
              <a:buNone/>
            </a:pPr>
            <a:r>
              <a:rPr b="0" i="0" lang="en" sz="1100" u="none" cap="none" strike="noStrike">
                <a:solidFill>
                  <a:srgbClr val="5E5E5E"/>
                </a:solidFill>
                <a:latin typeface="Helvetica Neue Light"/>
                <a:ea typeface="Helvetica Neue Light"/>
                <a:cs typeface="Helvetica Neue Light"/>
                <a:sym typeface="Helvetica Neue Light"/>
              </a:rPr>
              <a:t>APS DPF Meeting | May 21, 2026</a:t>
            </a:r>
            <a:endParaRPr b="0" i="0" sz="5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p:cSld name="Section">
    <p:spTree>
      <p:nvGrpSpPr>
        <p:cNvPr id="123" name="Shape 123"/>
        <p:cNvGrpSpPr/>
        <p:nvPr/>
      </p:nvGrpSpPr>
      <p:grpSpPr>
        <a:xfrm>
          <a:off x="0" y="0"/>
          <a:ext cx="0" cy="0"/>
          <a:chOff x="0" y="0"/>
          <a:chExt cx="0" cy="0"/>
        </a:xfrm>
      </p:grpSpPr>
      <p:sp>
        <p:nvSpPr>
          <p:cNvPr id="124" name="Google Shape;124;p77"/>
          <p:cNvSpPr txBox="1"/>
          <p:nvPr>
            <p:ph type="title"/>
          </p:nvPr>
        </p:nvSpPr>
        <p:spPr>
          <a:xfrm>
            <a:off x="452436" y="1700213"/>
            <a:ext cx="8239200" cy="1743000"/>
          </a:xfrm>
          <a:prstGeom prst="rect">
            <a:avLst/>
          </a:prstGeom>
          <a:noFill/>
          <a:ln>
            <a:noFill/>
          </a:ln>
        </p:spPr>
        <p:txBody>
          <a:bodyPr anchorCtr="0" anchor="ctr" bIns="19050" lIns="19050" spcFirstLastPara="1" rIns="19050" wrap="square" tIns="19050">
            <a:normAutofit/>
          </a:bodyPr>
          <a:lstStyle>
            <a:lvl1pPr lvl="0" algn="l">
              <a:lnSpc>
                <a:spcPct val="80000"/>
              </a:lnSpc>
              <a:spcBef>
                <a:spcPts val="0"/>
              </a:spcBef>
              <a:spcAft>
                <a:spcPts val="0"/>
              </a:spcAft>
              <a:buClr>
                <a:srgbClr val="5E5E5E"/>
              </a:buClr>
              <a:buSzPts val="4400"/>
              <a:buFont typeface="Helvetica Neue"/>
              <a:buNone/>
              <a:defRPr b="0" sz="4400">
                <a:latin typeface="Helvetica Neue"/>
                <a:ea typeface="Helvetica Neue"/>
                <a:cs typeface="Helvetica Neue"/>
                <a:sym typeface="Helvetica Neue"/>
              </a:defRPr>
            </a:lvl1pPr>
            <a:lvl2pPr lvl="1" algn="l">
              <a:lnSpc>
                <a:spcPct val="80000"/>
              </a:lnSpc>
              <a:spcBef>
                <a:spcPts val="0"/>
              </a:spcBef>
              <a:spcAft>
                <a:spcPts val="0"/>
              </a:spcAft>
              <a:buClr>
                <a:srgbClr val="5E5E5E"/>
              </a:buClr>
              <a:buSzPts val="700"/>
              <a:buNone/>
              <a:defRPr/>
            </a:lvl2pPr>
            <a:lvl3pPr lvl="2" algn="l">
              <a:lnSpc>
                <a:spcPct val="80000"/>
              </a:lnSpc>
              <a:spcBef>
                <a:spcPts val="0"/>
              </a:spcBef>
              <a:spcAft>
                <a:spcPts val="0"/>
              </a:spcAft>
              <a:buClr>
                <a:srgbClr val="5E5E5E"/>
              </a:buClr>
              <a:buSzPts val="700"/>
              <a:buNone/>
              <a:defRPr/>
            </a:lvl3pPr>
            <a:lvl4pPr lvl="3" algn="l">
              <a:lnSpc>
                <a:spcPct val="80000"/>
              </a:lnSpc>
              <a:spcBef>
                <a:spcPts val="0"/>
              </a:spcBef>
              <a:spcAft>
                <a:spcPts val="0"/>
              </a:spcAft>
              <a:buClr>
                <a:srgbClr val="5E5E5E"/>
              </a:buClr>
              <a:buSzPts val="700"/>
              <a:buNone/>
              <a:defRPr/>
            </a:lvl4pPr>
            <a:lvl5pPr lvl="4" algn="l">
              <a:lnSpc>
                <a:spcPct val="80000"/>
              </a:lnSpc>
              <a:spcBef>
                <a:spcPts val="0"/>
              </a:spcBef>
              <a:spcAft>
                <a:spcPts val="0"/>
              </a:spcAft>
              <a:buClr>
                <a:srgbClr val="5E5E5E"/>
              </a:buClr>
              <a:buSzPts val="700"/>
              <a:buNone/>
              <a:defRPr/>
            </a:lvl5pPr>
            <a:lvl6pPr lvl="5" algn="l">
              <a:lnSpc>
                <a:spcPct val="80000"/>
              </a:lnSpc>
              <a:spcBef>
                <a:spcPts val="0"/>
              </a:spcBef>
              <a:spcAft>
                <a:spcPts val="0"/>
              </a:spcAft>
              <a:buClr>
                <a:srgbClr val="5E5E5E"/>
              </a:buClr>
              <a:buSzPts val="700"/>
              <a:buNone/>
              <a:defRPr/>
            </a:lvl6pPr>
            <a:lvl7pPr lvl="6" algn="l">
              <a:lnSpc>
                <a:spcPct val="80000"/>
              </a:lnSpc>
              <a:spcBef>
                <a:spcPts val="0"/>
              </a:spcBef>
              <a:spcAft>
                <a:spcPts val="0"/>
              </a:spcAft>
              <a:buClr>
                <a:srgbClr val="5E5E5E"/>
              </a:buClr>
              <a:buSzPts val="700"/>
              <a:buNone/>
              <a:defRPr/>
            </a:lvl7pPr>
            <a:lvl8pPr lvl="7" algn="l">
              <a:lnSpc>
                <a:spcPct val="80000"/>
              </a:lnSpc>
              <a:spcBef>
                <a:spcPts val="0"/>
              </a:spcBef>
              <a:spcAft>
                <a:spcPts val="0"/>
              </a:spcAft>
              <a:buClr>
                <a:srgbClr val="5E5E5E"/>
              </a:buClr>
              <a:buSzPts val="700"/>
              <a:buNone/>
              <a:defRPr/>
            </a:lvl8pPr>
            <a:lvl9pPr lvl="8" algn="l">
              <a:lnSpc>
                <a:spcPct val="80000"/>
              </a:lnSpc>
              <a:spcBef>
                <a:spcPts val="0"/>
              </a:spcBef>
              <a:spcAft>
                <a:spcPts val="0"/>
              </a:spcAft>
              <a:buClr>
                <a:srgbClr val="5E5E5E"/>
              </a:buClr>
              <a:buSzPts val="700"/>
              <a:buNone/>
              <a:defRPr/>
            </a:lvl9pPr>
          </a:lstStyle>
          <a:p/>
        </p:txBody>
      </p:sp>
      <p:sp>
        <p:nvSpPr>
          <p:cNvPr id="125" name="Google Shape;125;p77"/>
          <p:cNvSpPr txBox="1"/>
          <p:nvPr>
            <p:ph idx="12" type="sldNum"/>
          </p:nvPr>
        </p:nvSpPr>
        <p:spPr>
          <a:xfrm>
            <a:off x="742500" y="4860000"/>
            <a:ext cx="138300" cy="146100"/>
          </a:xfrm>
          <a:prstGeom prst="rect">
            <a:avLst/>
          </a:prstGeom>
          <a:noFill/>
          <a:ln>
            <a:noFill/>
          </a:ln>
        </p:spPr>
        <p:txBody>
          <a:bodyPr anchorCtr="0" anchor="b" bIns="19050" lIns="19050" spcFirstLastPara="1" rIns="19050" wrap="square" tIns="19050">
            <a:spAutoFit/>
          </a:bodyPr>
          <a:lstStyle>
            <a:lvl1pPr indent="0" lvl="0"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1pPr>
            <a:lvl2pPr indent="0" lvl="1"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2pPr>
            <a:lvl3pPr indent="0" lvl="2"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3pPr>
            <a:lvl4pPr indent="0" lvl="3"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4pPr>
            <a:lvl5pPr indent="0" lvl="4"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5pPr>
            <a:lvl6pPr indent="0" lvl="5"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6pPr>
            <a:lvl7pPr indent="0" lvl="6"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7pPr>
            <a:lvl8pPr indent="0" lvl="7"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8pPr>
            <a:lvl9pPr indent="0" lvl="8" marL="0" marR="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 showMasterSp="0" type="tx">
  <p:cSld name="TITLE_AND_BODY">
    <p:spTree>
      <p:nvGrpSpPr>
        <p:cNvPr id="131" name="Shape 131"/>
        <p:cNvGrpSpPr/>
        <p:nvPr/>
      </p:nvGrpSpPr>
      <p:grpSpPr>
        <a:xfrm>
          <a:off x="0" y="0"/>
          <a:ext cx="0" cy="0"/>
          <a:chOff x="0" y="0"/>
          <a:chExt cx="0" cy="0"/>
        </a:xfrm>
      </p:grpSpPr>
      <p:sp>
        <p:nvSpPr>
          <p:cNvPr id="132" name="Google Shape;132;p58"/>
          <p:cNvSpPr txBox="1"/>
          <p:nvPr>
            <p:ph type="title"/>
          </p:nvPr>
        </p:nvSpPr>
        <p:spPr>
          <a:xfrm>
            <a:off x="165104" y="133350"/>
            <a:ext cx="8813700" cy="561900"/>
          </a:xfrm>
          <a:prstGeom prst="rect">
            <a:avLst/>
          </a:prstGeom>
          <a:noFill/>
          <a:ln>
            <a:noFill/>
          </a:ln>
        </p:spPr>
        <p:txBody>
          <a:bodyPr anchorCtr="0" anchor="ctr" bIns="38100" lIns="38100" spcFirstLastPara="1" rIns="38100" wrap="square" tIns="38100">
            <a:normAutofit/>
          </a:bodyPr>
          <a:lstStyle>
            <a:lvl1pPr lvl="0" algn="ctr">
              <a:lnSpc>
                <a:spcPct val="100000"/>
              </a:lnSpc>
              <a:spcBef>
                <a:spcPts val="0"/>
              </a:spcBef>
              <a:spcAft>
                <a:spcPts val="0"/>
              </a:spcAft>
              <a:buClr>
                <a:srgbClr val="000000"/>
              </a:buClr>
              <a:buSzPts val="700"/>
              <a:buNon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p:txBody>
      </p:sp>
      <p:sp>
        <p:nvSpPr>
          <p:cNvPr id="133" name="Google Shape;133;p58"/>
          <p:cNvSpPr txBox="1"/>
          <p:nvPr>
            <p:ph idx="1" type="body"/>
          </p:nvPr>
        </p:nvSpPr>
        <p:spPr>
          <a:xfrm>
            <a:off x="203343" y="918758"/>
            <a:ext cx="8737200" cy="3781500"/>
          </a:xfrm>
          <a:prstGeom prst="rect">
            <a:avLst/>
          </a:prstGeom>
          <a:noFill/>
          <a:ln>
            <a:noFill/>
          </a:ln>
        </p:spPr>
        <p:txBody>
          <a:bodyPr anchorCtr="0" anchor="t" bIns="38100" lIns="38100" spcFirstLastPara="1" rIns="38100" wrap="square" tIns="38100">
            <a:normAutofit/>
          </a:bodyPr>
          <a:lstStyle>
            <a:lvl1pPr indent="-361950" lvl="0" marL="457200" algn="l">
              <a:lnSpc>
                <a:spcPct val="100000"/>
              </a:lnSpc>
              <a:spcBef>
                <a:spcPts val="1300"/>
              </a:spcBef>
              <a:spcAft>
                <a:spcPts val="0"/>
              </a:spcAft>
              <a:buSzPts val="2100"/>
              <a:buChar char="•"/>
              <a:defRPr/>
            </a:lvl1pPr>
            <a:lvl2pPr indent="-336550" lvl="1" marL="914400" algn="l">
              <a:lnSpc>
                <a:spcPct val="100000"/>
              </a:lnSpc>
              <a:spcBef>
                <a:spcPts val="1300"/>
              </a:spcBef>
              <a:spcAft>
                <a:spcPts val="0"/>
              </a:spcAft>
              <a:buSzPts val="1700"/>
              <a:buChar char="•"/>
              <a:defRPr sz="1700"/>
            </a:lvl2pPr>
            <a:lvl3pPr indent="-361950" lvl="2" marL="1371600" algn="l">
              <a:lnSpc>
                <a:spcPct val="70000"/>
              </a:lnSpc>
              <a:spcBef>
                <a:spcPts val="1300"/>
              </a:spcBef>
              <a:spcAft>
                <a:spcPts val="0"/>
              </a:spcAft>
              <a:buSzPts val="2100"/>
              <a:buChar char="•"/>
              <a:defRPr/>
            </a:lvl3pPr>
            <a:lvl4pPr indent="-361950" lvl="3" marL="1828800" algn="l">
              <a:lnSpc>
                <a:spcPct val="70000"/>
              </a:lnSpc>
              <a:spcBef>
                <a:spcPts val="1300"/>
              </a:spcBef>
              <a:spcAft>
                <a:spcPts val="0"/>
              </a:spcAft>
              <a:buSzPts val="2100"/>
              <a:buChar char="•"/>
              <a:defRPr/>
            </a:lvl4pPr>
            <a:lvl5pPr indent="-361950" lvl="4" marL="2286000" algn="l">
              <a:lnSpc>
                <a:spcPct val="70000"/>
              </a:lnSpc>
              <a:spcBef>
                <a:spcPts val="1300"/>
              </a:spcBef>
              <a:spcAft>
                <a:spcPts val="0"/>
              </a:spcAft>
              <a:buSzPts val="2100"/>
              <a:buChar char="•"/>
              <a:defRPr/>
            </a:lvl5pPr>
            <a:lvl6pPr indent="-361950" lvl="5" marL="2743200" algn="l">
              <a:lnSpc>
                <a:spcPct val="70000"/>
              </a:lnSpc>
              <a:spcBef>
                <a:spcPts val="1300"/>
              </a:spcBef>
              <a:spcAft>
                <a:spcPts val="0"/>
              </a:spcAft>
              <a:buSzPts val="2100"/>
              <a:buChar char="•"/>
              <a:defRPr/>
            </a:lvl6pPr>
            <a:lvl7pPr indent="-361950" lvl="6" marL="3200400" algn="l">
              <a:lnSpc>
                <a:spcPct val="70000"/>
              </a:lnSpc>
              <a:spcBef>
                <a:spcPts val="1300"/>
              </a:spcBef>
              <a:spcAft>
                <a:spcPts val="0"/>
              </a:spcAft>
              <a:buSzPts val="2100"/>
              <a:buChar char="•"/>
              <a:defRPr/>
            </a:lvl7pPr>
            <a:lvl8pPr indent="-361950" lvl="7" marL="3657600" algn="l">
              <a:lnSpc>
                <a:spcPct val="70000"/>
              </a:lnSpc>
              <a:spcBef>
                <a:spcPts val="1300"/>
              </a:spcBef>
              <a:spcAft>
                <a:spcPts val="0"/>
              </a:spcAft>
              <a:buSzPts val="2100"/>
              <a:buChar char="•"/>
              <a:defRPr/>
            </a:lvl8pPr>
            <a:lvl9pPr indent="-361950" lvl="8" marL="4114800" algn="l">
              <a:lnSpc>
                <a:spcPct val="70000"/>
              </a:lnSpc>
              <a:spcBef>
                <a:spcPts val="1300"/>
              </a:spcBef>
              <a:spcAft>
                <a:spcPts val="0"/>
              </a:spcAft>
              <a:buSzPts val="2100"/>
              <a:buChar char="•"/>
              <a:defRPr/>
            </a:lvl9pPr>
          </a:lstStyle>
          <a:p/>
        </p:txBody>
      </p:sp>
      <p:sp>
        <p:nvSpPr>
          <p:cNvPr id="134" name="Google Shape;134;p58"/>
          <p:cNvSpPr txBox="1"/>
          <p:nvPr>
            <p:ph idx="12" type="sldNum"/>
          </p:nvPr>
        </p:nvSpPr>
        <p:spPr>
          <a:xfrm>
            <a:off x="8888942" y="4918169"/>
            <a:ext cx="195300" cy="215400"/>
          </a:xfrm>
          <a:prstGeom prst="rect">
            <a:avLst/>
          </a:prstGeom>
          <a:noFill/>
          <a:ln>
            <a:noFill/>
          </a:ln>
        </p:spPr>
        <p:txBody>
          <a:bodyPr anchorCtr="0" anchor="t" bIns="38100" lIns="38100" spcFirstLastPara="1" rIns="38100" wrap="square" tIns="38100">
            <a:spAutoFit/>
          </a:bodyPr>
          <a:lstStyle>
            <a:lvl1pPr indent="0" lvl="0"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5" name="Shape 135"/>
        <p:cNvGrpSpPr/>
        <p:nvPr/>
      </p:nvGrpSpPr>
      <p:grpSpPr>
        <a:xfrm>
          <a:off x="0" y="0"/>
          <a:ext cx="0" cy="0"/>
          <a:chOff x="0" y="0"/>
          <a:chExt cx="0" cy="0"/>
        </a:xfrm>
      </p:grpSpPr>
      <p:sp>
        <p:nvSpPr>
          <p:cNvPr id="136" name="Google Shape;136;p61"/>
          <p:cNvSpPr txBox="1"/>
          <p:nvPr>
            <p:ph idx="12" type="sldNum"/>
          </p:nvPr>
        </p:nvSpPr>
        <p:spPr>
          <a:xfrm>
            <a:off x="8566150" y="4747182"/>
            <a:ext cx="202800" cy="223200"/>
          </a:xfrm>
          <a:prstGeom prst="rect">
            <a:avLst/>
          </a:prstGeom>
          <a:noFill/>
          <a:ln>
            <a:noFill/>
          </a:ln>
        </p:spPr>
        <p:txBody>
          <a:bodyPr anchorCtr="0" anchor="ctr" bIns="41900" lIns="41900" spcFirstLastPara="1" rIns="41900" wrap="square" tIns="41900">
            <a:spAutoFit/>
          </a:bodyPr>
          <a:lstStyle>
            <a:lvl1pPr indent="0" lvl="0" marL="0" marR="0" algn="l">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1pPr>
            <a:lvl2pPr indent="0" lvl="1" marL="0" marR="0" algn="l">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2pPr>
            <a:lvl3pPr indent="0" lvl="2" marL="0" marR="0" algn="l">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3pPr>
            <a:lvl4pPr indent="0" lvl="3" marL="0" marR="0" algn="l">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4pPr>
            <a:lvl5pPr indent="0" lvl="4" marL="0" marR="0" algn="l">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5pPr>
            <a:lvl6pPr indent="0" lvl="5" marL="0" marR="0" algn="l">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6pPr>
            <a:lvl7pPr indent="0" lvl="6" marL="0" marR="0" algn="l">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7pPr>
            <a:lvl8pPr indent="0" lvl="7" marL="0" marR="0" algn="l">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8pPr>
            <a:lvl9pPr indent="0" lvl="8" marL="0" marR="0" algn="l">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 x" showMasterSp="0">
  <p:cSld name="TITLE_AND_BODY x">
    <p:spTree>
      <p:nvGrpSpPr>
        <p:cNvPr id="137" name="Shape 137"/>
        <p:cNvGrpSpPr/>
        <p:nvPr/>
      </p:nvGrpSpPr>
      <p:grpSpPr>
        <a:xfrm>
          <a:off x="0" y="0"/>
          <a:ext cx="0" cy="0"/>
          <a:chOff x="0" y="0"/>
          <a:chExt cx="0" cy="0"/>
        </a:xfrm>
      </p:grpSpPr>
      <p:sp>
        <p:nvSpPr>
          <p:cNvPr id="138" name="Google Shape;138;p67"/>
          <p:cNvSpPr txBox="1"/>
          <p:nvPr/>
        </p:nvSpPr>
        <p:spPr>
          <a:xfrm>
            <a:off x="197667" y="4928453"/>
            <a:ext cx="2328300" cy="123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rgbClr val="000000"/>
                </a:solidFill>
                <a:latin typeface="Arial"/>
                <a:ea typeface="Arial"/>
                <a:cs typeface="Arial"/>
                <a:sym typeface="Arial"/>
              </a:rPr>
              <a:t>Akerib / XLZD / SURF SPAC</a:t>
            </a:r>
            <a:endParaRPr b="0" i="0" sz="500" u="none" cap="none" strike="noStrike">
              <a:solidFill>
                <a:srgbClr val="000000"/>
              </a:solidFill>
              <a:latin typeface="Arial"/>
              <a:ea typeface="Arial"/>
              <a:cs typeface="Arial"/>
              <a:sym typeface="Arial"/>
            </a:endParaRPr>
          </a:p>
        </p:txBody>
      </p:sp>
      <p:sp>
        <p:nvSpPr>
          <p:cNvPr id="139" name="Google Shape;139;p67"/>
          <p:cNvSpPr txBox="1"/>
          <p:nvPr>
            <p:ph type="title"/>
          </p:nvPr>
        </p:nvSpPr>
        <p:spPr>
          <a:xfrm>
            <a:off x="165104" y="133350"/>
            <a:ext cx="8813700" cy="561900"/>
          </a:xfrm>
          <a:prstGeom prst="rect">
            <a:avLst/>
          </a:prstGeom>
          <a:noFill/>
          <a:ln>
            <a:noFill/>
          </a:ln>
        </p:spPr>
        <p:txBody>
          <a:bodyPr anchorCtr="0" anchor="ctr" bIns="38100" lIns="38100" spcFirstLastPara="1" rIns="38100" wrap="square" tIns="38100">
            <a:normAutofit/>
          </a:bodyPr>
          <a:lstStyle>
            <a:lvl1pPr lvl="0" algn="ctr">
              <a:lnSpc>
                <a:spcPct val="100000"/>
              </a:lnSpc>
              <a:spcBef>
                <a:spcPts val="0"/>
              </a:spcBef>
              <a:spcAft>
                <a:spcPts val="0"/>
              </a:spcAft>
              <a:buClr>
                <a:srgbClr val="000000"/>
              </a:buClr>
              <a:buSzPts val="700"/>
              <a:buNon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p:txBody>
      </p:sp>
      <p:sp>
        <p:nvSpPr>
          <p:cNvPr id="140" name="Google Shape;140;p67"/>
          <p:cNvSpPr txBox="1"/>
          <p:nvPr>
            <p:ph idx="1" type="body"/>
          </p:nvPr>
        </p:nvSpPr>
        <p:spPr>
          <a:xfrm>
            <a:off x="203343" y="918758"/>
            <a:ext cx="8737200" cy="3781500"/>
          </a:xfrm>
          <a:prstGeom prst="rect">
            <a:avLst/>
          </a:prstGeom>
          <a:noFill/>
          <a:ln>
            <a:noFill/>
          </a:ln>
        </p:spPr>
        <p:txBody>
          <a:bodyPr anchorCtr="0" anchor="t" bIns="38100" lIns="38100" spcFirstLastPara="1" rIns="38100" wrap="square" tIns="38100">
            <a:normAutofit/>
          </a:bodyPr>
          <a:lstStyle>
            <a:lvl1pPr indent="-361950" lvl="0" marL="457200" algn="l">
              <a:lnSpc>
                <a:spcPct val="100000"/>
              </a:lnSpc>
              <a:spcBef>
                <a:spcPts val="1300"/>
              </a:spcBef>
              <a:spcAft>
                <a:spcPts val="0"/>
              </a:spcAft>
              <a:buSzPts val="2100"/>
              <a:buChar char="•"/>
              <a:defRPr/>
            </a:lvl1pPr>
            <a:lvl2pPr indent="-336550" lvl="1" marL="914400" algn="l">
              <a:lnSpc>
                <a:spcPct val="100000"/>
              </a:lnSpc>
              <a:spcBef>
                <a:spcPts val="1300"/>
              </a:spcBef>
              <a:spcAft>
                <a:spcPts val="0"/>
              </a:spcAft>
              <a:buSzPts val="1700"/>
              <a:buChar char="•"/>
              <a:defRPr sz="1700"/>
            </a:lvl2pPr>
            <a:lvl3pPr indent="-361950" lvl="2" marL="1371600" algn="l">
              <a:lnSpc>
                <a:spcPct val="70000"/>
              </a:lnSpc>
              <a:spcBef>
                <a:spcPts val="1300"/>
              </a:spcBef>
              <a:spcAft>
                <a:spcPts val="0"/>
              </a:spcAft>
              <a:buSzPts val="2100"/>
              <a:buChar char="•"/>
              <a:defRPr/>
            </a:lvl3pPr>
            <a:lvl4pPr indent="-361950" lvl="3" marL="1828800" algn="l">
              <a:lnSpc>
                <a:spcPct val="70000"/>
              </a:lnSpc>
              <a:spcBef>
                <a:spcPts val="1300"/>
              </a:spcBef>
              <a:spcAft>
                <a:spcPts val="0"/>
              </a:spcAft>
              <a:buSzPts val="2100"/>
              <a:buChar char="•"/>
              <a:defRPr/>
            </a:lvl4pPr>
            <a:lvl5pPr indent="-361950" lvl="4" marL="2286000" algn="l">
              <a:lnSpc>
                <a:spcPct val="70000"/>
              </a:lnSpc>
              <a:spcBef>
                <a:spcPts val="1300"/>
              </a:spcBef>
              <a:spcAft>
                <a:spcPts val="0"/>
              </a:spcAft>
              <a:buSzPts val="2100"/>
              <a:buChar char="•"/>
              <a:defRPr/>
            </a:lvl5pPr>
            <a:lvl6pPr indent="-361950" lvl="5" marL="2743200" algn="l">
              <a:lnSpc>
                <a:spcPct val="70000"/>
              </a:lnSpc>
              <a:spcBef>
                <a:spcPts val="1300"/>
              </a:spcBef>
              <a:spcAft>
                <a:spcPts val="0"/>
              </a:spcAft>
              <a:buSzPts val="2100"/>
              <a:buChar char="•"/>
              <a:defRPr/>
            </a:lvl6pPr>
            <a:lvl7pPr indent="-361950" lvl="6" marL="3200400" algn="l">
              <a:lnSpc>
                <a:spcPct val="70000"/>
              </a:lnSpc>
              <a:spcBef>
                <a:spcPts val="1300"/>
              </a:spcBef>
              <a:spcAft>
                <a:spcPts val="0"/>
              </a:spcAft>
              <a:buSzPts val="2100"/>
              <a:buChar char="•"/>
              <a:defRPr/>
            </a:lvl7pPr>
            <a:lvl8pPr indent="-361950" lvl="7" marL="3657600" algn="l">
              <a:lnSpc>
                <a:spcPct val="70000"/>
              </a:lnSpc>
              <a:spcBef>
                <a:spcPts val="1300"/>
              </a:spcBef>
              <a:spcAft>
                <a:spcPts val="0"/>
              </a:spcAft>
              <a:buSzPts val="2100"/>
              <a:buChar char="•"/>
              <a:defRPr/>
            </a:lvl8pPr>
            <a:lvl9pPr indent="-361950" lvl="8" marL="4114800" algn="l">
              <a:lnSpc>
                <a:spcPct val="70000"/>
              </a:lnSpc>
              <a:spcBef>
                <a:spcPts val="1300"/>
              </a:spcBef>
              <a:spcAft>
                <a:spcPts val="0"/>
              </a:spcAft>
              <a:buSzPts val="2100"/>
              <a:buChar char="•"/>
              <a:defRPr/>
            </a:lvl9pPr>
          </a:lstStyle>
          <a:p/>
        </p:txBody>
      </p:sp>
      <p:sp>
        <p:nvSpPr>
          <p:cNvPr id="141" name="Google Shape;141;p67"/>
          <p:cNvSpPr txBox="1"/>
          <p:nvPr>
            <p:ph idx="12" type="sldNum"/>
          </p:nvPr>
        </p:nvSpPr>
        <p:spPr>
          <a:xfrm>
            <a:off x="8888942" y="4918169"/>
            <a:ext cx="195300" cy="215400"/>
          </a:xfrm>
          <a:prstGeom prst="rect">
            <a:avLst/>
          </a:prstGeom>
          <a:noFill/>
          <a:ln>
            <a:noFill/>
          </a:ln>
        </p:spPr>
        <p:txBody>
          <a:bodyPr anchorCtr="0" anchor="t" bIns="38100" lIns="38100" spcFirstLastPara="1" rIns="38100" wrap="square" tIns="38100">
            <a:spAutoFit/>
          </a:bodyPr>
          <a:lstStyle>
            <a:lvl1pPr indent="0" lvl="0"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142" name="Shape 142"/>
        <p:cNvGrpSpPr/>
        <p:nvPr/>
      </p:nvGrpSpPr>
      <p:grpSpPr>
        <a:xfrm>
          <a:off x="0" y="0"/>
          <a:ext cx="0" cy="0"/>
          <a:chOff x="0" y="0"/>
          <a:chExt cx="0" cy="0"/>
        </a:xfrm>
      </p:grpSpPr>
      <p:sp>
        <p:nvSpPr>
          <p:cNvPr id="143" name="Google Shape;143;p68"/>
          <p:cNvSpPr txBox="1"/>
          <p:nvPr>
            <p:ph type="title"/>
          </p:nvPr>
        </p:nvSpPr>
        <p:spPr>
          <a:xfrm>
            <a:off x="188707" y="133350"/>
            <a:ext cx="8766600" cy="561900"/>
          </a:xfrm>
          <a:prstGeom prst="rect">
            <a:avLst/>
          </a:prstGeom>
          <a:noFill/>
          <a:ln>
            <a:noFill/>
          </a:ln>
        </p:spPr>
        <p:txBody>
          <a:bodyPr anchorCtr="0" anchor="ctr" bIns="38100" lIns="38100" spcFirstLastPara="1" rIns="38100" wrap="square" tIns="38100">
            <a:normAutofit/>
          </a:bodyPr>
          <a:lstStyle>
            <a:lvl1pPr lvl="0" algn="ctr">
              <a:lnSpc>
                <a:spcPct val="100000"/>
              </a:lnSpc>
              <a:spcBef>
                <a:spcPts val="0"/>
              </a:spcBef>
              <a:spcAft>
                <a:spcPts val="0"/>
              </a:spcAft>
              <a:buClr>
                <a:srgbClr val="000000"/>
              </a:buClr>
              <a:buSzPts val="700"/>
              <a:buNon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p:txBody>
      </p:sp>
      <p:sp>
        <p:nvSpPr>
          <p:cNvPr id="144" name="Google Shape;144;p68"/>
          <p:cNvSpPr txBox="1"/>
          <p:nvPr>
            <p:ph idx="12" type="sldNum"/>
          </p:nvPr>
        </p:nvSpPr>
        <p:spPr>
          <a:xfrm>
            <a:off x="8846530" y="4833345"/>
            <a:ext cx="195300" cy="215400"/>
          </a:xfrm>
          <a:prstGeom prst="rect">
            <a:avLst/>
          </a:prstGeom>
          <a:noFill/>
          <a:ln>
            <a:noFill/>
          </a:ln>
        </p:spPr>
        <p:txBody>
          <a:bodyPr anchorCtr="0" anchor="t" bIns="38100" lIns="38100" spcFirstLastPara="1" rIns="38100" wrap="square" tIns="38100">
            <a:spAutoFit/>
          </a:bodyPr>
          <a:lstStyle>
            <a:lvl1pPr indent="0" lvl="0"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HEADER" showMasterSp="0" type="secHead">
  <p:cSld name="SECTION_HEADER">
    <p:spTree>
      <p:nvGrpSpPr>
        <p:cNvPr id="145" name="Shape 145"/>
        <p:cNvGrpSpPr/>
        <p:nvPr/>
      </p:nvGrpSpPr>
      <p:grpSpPr>
        <a:xfrm>
          <a:off x="0" y="0"/>
          <a:ext cx="0" cy="0"/>
          <a:chOff x="0" y="0"/>
          <a:chExt cx="0" cy="0"/>
        </a:xfrm>
      </p:grpSpPr>
      <p:sp>
        <p:nvSpPr>
          <p:cNvPr id="146" name="Google Shape;146;p69"/>
          <p:cNvSpPr txBox="1"/>
          <p:nvPr>
            <p:ph type="title"/>
          </p:nvPr>
        </p:nvSpPr>
        <p:spPr>
          <a:xfrm>
            <a:off x="1376775" y="2150850"/>
            <a:ext cx="6390600" cy="841800"/>
          </a:xfrm>
          <a:prstGeom prst="rect">
            <a:avLst/>
          </a:prstGeom>
          <a:noFill/>
          <a:ln>
            <a:noFill/>
          </a:ln>
        </p:spPr>
        <p:txBody>
          <a:bodyPr anchorCtr="0" anchor="ctr" bIns="68550" lIns="68550" spcFirstLastPara="1" rIns="68550" wrap="square" tIns="68550">
            <a:normAutofit/>
          </a:bodyPr>
          <a:lstStyle>
            <a:lvl1pPr lvl="0" algn="ctr">
              <a:lnSpc>
                <a:spcPct val="100000"/>
              </a:lnSpc>
              <a:spcBef>
                <a:spcPts val="0"/>
              </a:spcBef>
              <a:spcAft>
                <a:spcPts val="0"/>
              </a:spcAft>
              <a:buClr>
                <a:srgbClr val="000000"/>
              </a:buClr>
              <a:buSzPts val="2700"/>
              <a:buFont typeface="Arial"/>
              <a:buNone/>
              <a:defRPr sz="2700">
                <a:latin typeface="Arial"/>
                <a:ea typeface="Arial"/>
                <a:cs typeface="Arial"/>
                <a:sym typeface="Arial"/>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p:txBody>
      </p:sp>
      <p:sp>
        <p:nvSpPr>
          <p:cNvPr id="147" name="Google Shape;147;p69"/>
          <p:cNvSpPr txBox="1"/>
          <p:nvPr>
            <p:ph idx="12" type="sldNum"/>
          </p:nvPr>
        </p:nvSpPr>
        <p:spPr>
          <a:xfrm>
            <a:off x="7661031" y="4738210"/>
            <a:ext cx="247800" cy="261600"/>
          </a:xfrm>
          <a:prstGeom prst="rect">
            <a:avLst/>
          </a:prstGeom>
          <a:noFill/>
          <a:ln>
            <a:noFill/>
          </a:ln>
        </p:spPr>
        <p:txBody>
          <a:bodyPr anchorCtr="0" anchor="ctr" bIns="68550" lIns="68550" spcFirstLastPara="1" rIns="68550" wrap="square" tIns="68550">
            <a:spAutoFit/>
          </a:bodyPr>
          <a:lstStyle>
            <a:lvl1pPr indent="0" lvl="0" marL="0" marR="0" algn="r">
              <a:lnSpc>
                <a:spcPct val="100000"/>
              </a:lnSpc>
              <a:spcBef>
                <a:spcPts val="0"/>
              </a:spcBef>
              <a:spcAft>
                <a:spcPts val="0"/>
              </a:spcAft>
              <a:buClr>
                <a:srgbClr val="585858"/>
              </a:buClr>
              <a:buSzPts val="800"/>
              <a:buFont typeface="Arial"/>
              <a:buNone/>
              <a:defRPr b="0" i="0" sz="800" u="none" cap="none" strike="noStrike">
                <a:solidFill>
                  <a:srgbClr val="585858"/>
                </a:solidFill>
                <a:latin typeface="Arial"/>
                <a:ea typeface="Arial"/>
                <a:cs typeface="Arial"/>
                <a:sym typeface="Arial"/>
              </a:defRPr>
            </a:lvl1pPr>
            <a:lvl2pPr indent="0" lvl="1" marL="0" marR="0" algn="r">
              <a:lnSpc>
                <a:spcPct val="100000"/>
              </a:lnSpc>
              <a:spcBef>
                <a:spcPts val="0"/>
              </a:spcBef>
              <a:spcAft>
                <a:spcPts val="0"/>
              </a:spcAft>
              <a:buClr>
                <a:srgbClr val="585858"/>
              </a:buClr>
              <a:buSzPts val="800"/>
              <a:buFont typeface="Arial"/>
              <a:buNone/>
              <a:defRPr b="0" i="0" sz="800" u="none" cap="none" strike="noStrike">
                <a:solidFill>
                  <a:srgbClr val="585858"/>
                </a:solidFill>
                <a:latin typeface="Arial"/>
                <a:ea typeface="Arial"/>
                <a:cs typeface="Arial"/>
                <a:sym typeface="Arial"/>
              </a:defRPr>
            </a:lvl2pPr>
            <a:lvl3pPr indent="0" lvl="2" marL="0" marR="0" algn="r">
              <a:lnSpc>
                <a:spcPct val="100000"/>
              </a:lnSpc>
              <a:spcBef>
                <a:spcPts val="0"/>
              </a:spcBef>
              <a:spcAft>
                <a:spcPts val="0"/>
              </a:spcAft>
              <a:buClr>
                <a:srgbClr val="585858"/>
              </a:buClr>
              <a:buSzPts val="800"/>
              <a:buFont typeface="Arial"/>
              <a:buNone/>
              <a:defRPr b="0" i="0" sz="800" u="none" cap="none" strike="noStrike">
                <a:solidFill>
                  <a:srgbClr val="585858"/>
                </a:solidFill>
                <a:latin typeface="Arial"/>
                <a:ea typeface="Arial"/>
                <a:cs typeface="Arial"/>
                <a:sym typeface="Arial"/>
              </a:defRPr>
            </a:lvl3pPr>
            <a:lvl4pPr indent="0" lvl="3" marL="0" marR="0" algn="r">
              <a:lnSpc>
                <a:spcPct val="100000"/>
              </a:lnSpc>
              <a:spcBef>
                <a:spcPts val="0"/>
              </a:spcBef>
              <a:spcAft>
                <a:spcPts val="0"/>
              </a:spcAft>
              <a:buClr>
                <a:srgbClr val="585858"/>
              </a:buClr>
              <a:buSzPts val="800"/>
              <a:buFont typeface="Arial"/>
              <a:buNone/>
              <a:defRPr b="0" i="0" sz="800" u="none" cap="none" strike="noStrike">
                <a:solidFill>
                  <a:srgbClr val="585858"/>
                </a:solidFill>
                <a:latin typeface="Arial"/>
                <a:ea typeface="Arial"/>
                <a:cs typeface="Arial"/>
                <a:sym typeface="Arial"/>
              </a:defRPr>
            </a:lvl4pPr>
            <a:lvl5pPr indent="0" lvl="4" marL="0" marR="0" algn="r">
              <a:lnSpc>
                <a:spcPct val="100000"/>
              </a:lnSpc>
              <a:spcBef>
                <a:spcPts val="0"/>
              </a:spcBef>
              <a:spcAft>
                <a:spcPts val="0"/>
              </a:spcAft>
              <a:buClr>
                <a:srgbClr val="585858"/>
              </a:buClr>
              <a:buSzPts val="800"/>
              <a:buFont typeface="Arial"/>
              <a:buNone/>
              <a:defRPr b="0" i="0" sz="800" u="none" cap="none" strike="noStrike">
                <a:solidFill>
                  <a:srgbClr val="585858"/>
                </a:solidFill>
                <a:latin typeface="Arial"/>
                <a:ea typeface="Arial"/>
                <a:cs typeface="Arial"/>
                <a:sym typeface="Arial"/>
              </a:defRPr>
            </a:lvl5pPr>
            <a:lvl6pPr indent="0" lvl="5" marL="0" marR="0" algn="r">
              <a:lnSpc>
                <a:spcPct val="100000"/>
              </a:lnSpc>
              <a:spcBef>
                <a:spcPts val="0"/>
              </a:spcBef>
              <a:spcAft>
                <a:spcPts val="0"/>
              </a:spcAft>
              <a:buClr>
                <a:srgbClr val="585858"/>
              </a:buClr>
              <a:buSzPts val="800"/>
              <a:buFont typeface="Arial"/>
              <a:buNone/>
              <a:defRPr b="0" i="0" sz="800" u="none" cap="none" strike="noStrike">
                <a:solidFill>
                  <a:srgbClr val="585858"/>
                </a:solidFill>
                <a:latin typeface="Arial"/>
                <a:ea typeface="Arial"/>
                <a:cs typeface="Arial"/>
                <a:sym typeface="Arial"/>
              </a:defRPr>
            </a:lvl6pPr>
            <a:lvl7pPr indent="0" lvl="6" marL="0" marR="0" algn="r">
              <a:lnSpc>
                <a:spcPct val="100000"/>
              </a:lnSpc>
              <a:spcBef>
                <a:spcPts val="0"/>
              </a:spcBef>
              <a:spcAft>
                <a:spcPts val="0"/>
              </a:spcAft>
              <a:buClr>
                <a:srgbClr val="585858"/>
              </a:buClr>
              <a:buSzPts val="800"/>
              <a:buFont typeface="Arial"/>
              <a:buNone/>
              <a:defRPr b="0" i="0" sz="800" u="none" cap="none" strike="noStrike">
                <a:solidFill>
                  <a:srgbClr val="585858"/>
                </a:solidFill>
                <a:latin typeface="Arial"/>
                <a:ea typeface="Arial"/>
                <a:cs typeface="Arial"/>
                <a:sym typeface="Arial"/>
              </a:defRPr>
            </a:lvl7pPr>
            <a:lvl8pPr indent="0" lvl="7" marL="0" marR="0" algn="r">
              <a:lnSpc>
                <a:spcPct val="100000"/>
              </a:lnSpc>
              <a:spcBef>
                <a:spcPts val="0"/>
              </a:spcBef>
              <a:spcAft>
                <a:spcPts val="0"/>
              </a:spcAft>
              <a:buClr>
                <a:srgbClr val="585858"/>
              </a:buClr>
              <a:buSzPts val="800"/>
              <a:buFont typeface="Arial"/>
              <a:buNone/>
              <a:defRPr b="0" i="0" sz="800" u="none" cap="none" strike="noStrike">
                <a:solidFill>
                  <a:srgbClr val="585858"/>
                </a:solidFill>
                <a:latin typeface="Arial"/>
                <a:ea typeface="Arial"/>
                <a:cs typeface="Arial"/>
                <a:sym typeface="Arial"/>
              </a:defRPr>
            </a:lvl8pPr>
            <a:lvl9pPr indent="0" lvl="8" marL="0" marR="0" algn="r">
              <a:lnSpc>
                <a:spcPct val="100000"/>
              </a:lnSpc>
              <a:spcBef>
                <a:spcPts val="0"/>
              </a:spcBef>
              <a:spcAft>
                <a:spcPts val="0"/>
              </a:spcAft>
              <a:buClr>
                <a:srgbClr val="585858"/>
              </a:buClr>
              <a:buSzPts val="800"/>
              <a:buFont typeface="Arial"/>
              <a:buNone/>
              <a:defRPr b="0" i="0" sz="800" u="none" cap="none" strike="noStrike">
                <a:solidFill>
                  <a:srgbClr val="58585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sz="900">
              <a:solidFill>
                <a:srgbClr val="000000"/>
              </a:solidFill>
              <a:latin typeface="Gill Sans"/>
              <a:ea typeface="Gill Sans"/>
              <a:cs typeface="Gill Sans"/>
              <a:sym typeface="Gill Sans"/>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JECT" type="obj">
  <p:cSld name="OBJECT">
    <p:spTree>
      <p:nvGrpSpPr>
        <p:cNvPr id="148" name="Shape 148"/>
        <p:cNvGrpSpPr/>
        <p:nvPr/>
      </p:nvGrpSpPr>
      <p:grpSpPr>
        <a:xfrm>
          <a:off x="0" y="0"/>
          <a:ext cx="0" cy="0"/>
          <a:chOff x="0" y="0"/>
          <a:chExt cx="0" cy="0"/>
        </a:xfrm>
      </p:grpSpPr>
      <p:sp>
        <p:nvSpPr>
          <p:cNvPr id="149" name="Google Shape;149;p70"/>
          <p:cNvSpPr txBox="1"/>
          <p:nvPr>
            <p:ph type="title"/>
          </p:nvPr>
        </p:nvSpPr>
        <p:spPr>
          <a:xfrm>
            <a:off x="628650" y="273844"/>
            <a:ext cx="7886700" cy="994200"/>
          </a:xfrm>
          <a:prstGeom prst="rect">
            <a:avLst/>
          </a:prstGeom>
          <a:noFill/>
          <a:ln>
            <a:noFill/>
          </a:ln>
        </p:spPr>
        <p:txBody>
          <a:bodyPr anchorCtr="0" anchor="ctr" bIns="34275" lIns="34275" spcFirstLastPara="1" rIns="34275" wrap="square" tIns="34275">
            <a:normAutofit/>
          </a:bodyPr>
          <a:lstStyle>
            <a:lvl1pPr lvl="0" algn="l">
              <a:lnSpc>
                <a:spcPct val="90000"/>
              </a:lnSpc>
              <a:spcBef>
                <a:spcPts val="0"/>
              </a:spcBef>
              <a:spcAft>
                <a:spcPts val="0"/>
              </a:spcAft>
              <a:buClr>
                <a:srgbClr val="000000"/>
              </a:buClr>
              <a:buSzPts val="700"/>
              <a:buNon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p:txBody>
      </p:sp>
      <p:sp>
        <p:nvSpPr>
          <p:cNvPr id="150" name="Google Shape;150;p70"/>
          <p:cNvSpPr txBox="1"/>
          <p:nvPr>
            <p:ph idx="1" type="body"/>
          </p:nvPr>
        </p:nvSpPr>
        <p:spPr>
          <a:xfrm>
            <a:off x="628650" y="1369219"/>
            <a:ext cx="7886700" cy="3263400"/>
          </a:xfrm>
          <a:prstGeom prst="rect">
            <a:avLst/>
          </a:prstGeom>
          <a:noFill/>
          <a:ln>
            <a:noFill/>
          </a:ln>
        </p:spPr>
        <p:txBody>
          <a:bodyPr anchorCtr="0" anchor="t" bIns="34275" lIns="34275" spcFirstLastPara="1" rIns="34275" wrap="square" tIns="34275">
            <a:normAutofit/>
          </a:bodyPr>
          <a:lstStyle>
            <a:lvl1pPr indent="-361950" lvl="0" marL="457200" algn="l">
              <a:lnSpc>
                <a:spcPct val="90000"/>
              </a:lnSpc>
              <a:spcBef>
                <a:spcPts val="800"/>
              </a:spcBef>
              <a:spcAft>
                <a:spcPts val="0"/>
              </a:spcAft>
              <a:buSzPts val="2100"/>
              <a:buChar char="•"/>
              <a:defRPr/>
            </a:lvl1pPr>
            <a:lvl2pPr indent="-361950" lvl="1" marL="914400" algn="l">
              <a:lnSpc>
                <a:spcPct val="90000"/>
              </a:lnSpc>
              <a:spcBef>
                <a:spcPts val="800"/>
              </a:spcBef>
              <a:spcAft>
                <a:spcPts val="0"/>
              </a:spcAft>
              <a:buSzPts val="2100"/>
              <a:buChar char="•"/>
              <a:defRPr/>
            </a:lvl2pPr>
            <a:lvl3pPr indent="-361950" lvl="2" marL="1371600" algn="l">
              <a:lnSpc>
                <a:spcPct val="90000"/>
              </a:lnSpc>
              <a:spcBef>
                <a:spcPts val="800"/>
              </a:spcBef>
              <a:spcAft>
                <a:spcPts val="0"/>
              </a:spcAft>
              <a:buSzPts val="2100"/>
              <a:buChar char="•"/>
              <a:defRPr/>
            </a:lvl3pPr>
            <a:lvl4pPr indent="-361950" lvl="3" marL="1828800" algn="l">
              <a:lnSpc>
                <a:spcPct val="90000"/>
              </a:lnSpc>
              <a:spcBef>
                <a:spcPts val="800"/>
              </a:spcBef>
              <a:spcAft>
                <a:spcPts val="0"/>
              </a:spcAft>
              <a:buSzPts val="2100"/>
              <a:buChar char="•"/>
              <a:defRPr/>
            </a:lvl4pPr>
            <a:lvl5pPr indent="-361950" lvl="4" marL="2286000" algn="l">
              <a:lnSpc>
                <a:spcPct val="90000"/>
              </a:lnSpc>
              <a:spcBef>
                <a:spcPts val="800"/>
              </a:spcBef>
              <a:spcAft>
                <a:spcPts val="0"/>
              </a:spcAft>
              <a:buSzPts val="2100"/>
              <a:buChar char="•"/>
              <a:defRPr/>
            </a:lvl5pPr>
            <a:lvl6pPr indent="-361950" lvl="5" marL="2743200" algn="l">
              <a:lnSpc>
                <a:spcPct val="70000"/>
              </a:lnSpc>
              <a:spcBef>
                <a:spcPts val="1300"/>
              </a:spcBef>
              <a:spcAft>
                <a:spcPts val="0"/>
              </a:spcAft>
              <a:buSzPts val="2100"/>
              <a:buChar char="•"/>
              <a:defRPr/>
            </a:lvl6pPr>
            <a:lvl7pPr indent="-361950" lvl="6" marL="3200400" algn="l">
              <a:lnSpc>
                <a:spcPct val="70000"/>
              </a:lnSpc>
              <a:spcBef>
                <a:spcPts val="1300"/>
              </a:spcBef>
              <a:spcAft>
                <a:spcPts val="0"/>
              </a:spcAft>
              <a:buSzPts val="2100"/>
              <a:buChar char="•"/>
              <a:defRPr/>
            </a:lvl7pPr>
            <a:lvl8pPr indent="-361950" lvl="7" marL="3657600" algn="l">
              <a:lnSpc>
                <a:spcPct val="70000"/>
              </a:lnSpc>
              <a:spcBef>
                <a:spcPts val="1300"/>
              </a:spcBef>
              <a:spcAft>
                <a:spcPts val="0"/>
              </a:spcAft>
              <a:buSzPts val="2100"/>
              <a:buChar char="•"/>
              <a:defRPr/>
            </a:lvl8pPr>
            <a:lvl9pPr indent="-361950" lvl="8" marL="4114800" algn="l">
              <a:lnSpc>
                <a:spcPct val="70000"/>
              </a:lnSpc>
              <a:spcBef>
                <a:spcPts val="1300"/>
              </a:spcBef>
              <a:spcAft>
                <a:spcPts val="0"/>
              </a:spcAft>
              <a:buSzPts val="2100"/>
              <a:buChar char="•"/>
              <a:defRPr/>
            </a:lvl9pPr>
          </a:lstStyle>
          <a:p/>
        </p:txBody>
      </p:sp>
      <p:sp>
        <p:nvSpPr>
          <p:cNvPr id="151" name="Google Shape;151;p70"/>
          <p:cNvSpPr txBox="1"/>
          <p:nvPr>
            <p:ph idx="12" type="sldNum"/>
          </p:nvPr>
        </p:nvSpPr>
        <p:spPr>
          <a:xfrm>
            <a:off x="8327738" y="4770206"/>
            <a:ext cx="187800" cy="2079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howMasterSp="0" type="title">
  <p:cSld name="TITLE">
    <p:spTree>
      <p:nvGrpSpPr>
        <p:cNvPr id="152" name="Shape 152"/>
        <p:cNvGrpSpPr/>
        <p:nvPr/>
      </p:nvGrpSpPr>
      <p:grpSpPr>
        <a:xfrm>
          <a:off x="0" y="0"/>
          <a:ext cx="0" cy="0"/>
          <a:chOff x="0" y="0"/>
          <a:chExt cx="0" cy="0"/>
        </a:xfrm>
      </p:grpSpPr>
      <p:sp>
        <p:nvSpPr>
          <p:cNvPr id="153" name="Google Shape;153;p71"/>
          <p:cNvSpPr txBox="1"/>
          <p:nvPr>
            <p:ph type="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Clr>
                <a:srgbClr val="000000"/>
              </a:buClr>
              <a:buSzPts val="5200"/>
              <a:buFont typeface="Arial"/>
              <a:buNone/>
              <a:defRPr sz="5200">
                <a:latin typeface="Arial"/>
                <a:ea typeface="Arial"/>
                <a:cs typeface="Arial"/>
                <a:sym typeface="Arial"/>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p:txBody>
      </p:sp>
      <p:sp>
        <p:nvSpPr>
          <p:cNvPr id="154" name="Google Shape;154;p71"/>
          <p:cNvSpPr txBox="1"/>
          <p:nvPr>
            <p:ph idx="1" type="body"/>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indent="-228600" lvl="0" marL="457200" algn="ctr">
              <a:lnSpc>
                <a:spcPct val="100000"/>
              </a:lnSpc>
              <a:spcBef>
                <a:spcPts val="0"/>
              </a:spcBef>
              <a:spcAft>
                <a:spcPts val="0"/>
              </a:spcAft>
              <a:buClr>
                <a:srgbClr val="585858"/>
              </a:buClr>
              <a:buSzPts val="2800"/>
              <a:buFont typeface="Arial"/>
              <a:buNone/>
              <a:defRPr sz="2800">
                <a:solidFill>
                  <a:srgbClr val="585858"/>
                </a:solidFill>
                <a:latin typeface="Arial"/>
                <a:ea typeface="Arial"/>
                <a:cs typeface="Arial"/>
                <a:sym typeface="Arial"/>
              </a:defRPr>
            </a:lvl1pPr>
            <a:lvl2pPr indent="-228600" lvl="1" marL="914400" algn="ctr">
              <a:lnSpc>
                <a:spcPct val="100000"/>
              </a:lnSpc>
              <a:spcBef>
                <a:spcPts val="0"/>
              </a:spcBef>
              <a:spcAft>
                <a:spcPts val="0"/>
              </a:spcAft>
              <a:buClr>
                <a:srgbClr val="585858"/>
              </a:buClr>
              <a:buSzPts val="2800"/>
              <a:buFont typeface="Arial"/>
              <a:buNone/>
              <a:defRPr sz="2800">
                <a:solidFill>
                  <a:srgbClr val="585858"/>
                </a:solidFill>
                <a:latin typeface="Arial"/>
                <a:ea typeface="Arial"/>
                <a:cs typeface="Arial"/>
                <a:sym typeface="Arial"/>
              </a:defRPr>
            </a:lvl2pPr>
            <a:lvl3pPr indent="-228600" lvl="2" marL="1371600" algn="ctr">
              <a:lnSpc>
                <a:spcPct val="100000"/>
              </a:lnSpc>
              <a:spcBef>
                <a:spcPts val="0"/>
              </a:spcBef>
              <a:spcAft>
                <a:spcPts val="0"/>
              </a:spcAft>
              <a:buClr>
                <a:srgbClr val="585858"/>
              </a:buClr>
              <a:buSzPts val="2800"/>
              <a:buFont typeface="Arial"/>
              <a:buNone/>
              <a:defRPr sz="2800">
                <a:solidFill>
                  <a:srgbClr val="585858"/>
                </a:solidFill>
                <a:latin typeface="Arial"/>
                <a:ea typeface="Arial"/>
                <a:cs typeface="Arial"/>
                <a:sym typeface="Arial"/>
              </a:defRPr>
            </a:lvl3pPr>
            <a:lvl4pPr indent="-228600" lvl="3" marL="1828800" algn="ctr">
              <a:lnSpc>
                <a:spcPct val="100000"/>
              </a:lnSpc>
              <a:spcBef>
                <a:spcPts val="0"/>
              </a:spcBef>
              <a:spcAft>
                <a:spcPts val="0"/>
              </a:spcAft>
              <a:buClr>
                <a:srgbClr val="585858"/>
              </a:buClr>
              <a:buSzPts val="2800"/>
              <a:buFont typeface="Arial"/>
              <a:buNone/>
              <a:defRPr sz="2800">
                <a:solidFill>
                  <a:srgbClr val="585858"/>
                </a:solidFill>
                <a:latin typeface="Arial"/>
                <a:ea typeface="Arial"/>
                <a:cs typeface="Arial"/>
                <a:sym typeface="Arial"/>
              </a:defRPr>
            </a:lvl4pPr>
            <a:lvl5pPr indent="-228600" lvl="4" marL="2286000" algn="ctr">
              <a:lnSpc>
                <a:spcPct val="100000"/>
              </a:lnSpc>
              <a:spcBef>
                <a:spcPts val="0"/>
              </a:spcBef>
              <a:spcAft>
                <a:spcPts val="0"/>
              </a:spcAft>
              <a:buClr>
                <a:srgbClr val="585858"/>
              </a:buClr>
              <a:buSzPts val="2800"/>
              <a:buFont typeface="Arial"/>
              <a:buNone/>
              <a:defRPr sz="2800">
                <a:solidFill>
                  <a:srgbClr val="585858"/>
                </a:solidFill>
                <a:latin typeface="Arial"/>
                <a:ea typeface="Arial"/>
                <a:cs typeface="Arial"/>
                <a:sym typeface="Arial"/>
              </a:defRPr>
            </a:lvl5pPr>
            <a:lvl6pPr indent="-361950" lvl="5" marL="2743200" algn="l">
              <a:lnSpc>
                <a:spcPct val="70000"/>
              </a:lnSpc>
              <a:spcBef>
                <a:spcPts val="1300"/>
              </a:spcBef>
              <a:spcAft>
                <a:spcPts val="0"/>
              </a:spcAft>
              <a:buSzPts val="2100"/>
              <a:buChar char="•"/>
              <a:defRPr/>
            </a:lvl6pPr>
            <a:lvl7pPr indent="-361950" lvl="6" marL="3200400" algn="l">
              <a:lnSpc>
                <a:spcPct val="70000"/>
              </a:lnSpc>
              <a:spcBef>
                <a:spcPts val="1300"/>
              </a:spcBef>
              <a:spcAft>
                <a:spcPts val="0"/>
              </a:spcAft>
              <a:buSzPts val="2100"/>
              <a:buChar char="•"/>
              <a:defRPr/>
            </a:lvl7pPr>
            <a:lvl8pPr indent="-361950" lvl="7" marL="3657600" algn="l">
              <a:lnSpc>
                <a:spcPct val="70000"/>
              </a:lnSpc>
              <a:spcBef>
                <a:spcPts val="1300"/>
              </a:spcBef>
              <a:spcAft>
                <a:spcPts val="0"/>
              </a:spcAft>
              <a:buSzPts val="2100"/>
              <a:buChar char="•"/>
              <a:defRPr/>
            </a:lvl8pPr>
            <a:lvl9pPr indent="-361950" lvl="8" marL="4114800" algn="l">
              <a:lnSpc>
                <a:spcPct val="70000"/>
              </a:lnSpc>
              <a:spcBef>
                <a:spcPts val="1300"/>
              </a:spcBef>
              <a:spcAft>
                <a:spcPts val="0"/>
              </a:spcAft>
              <a:buSzPts val="2100"/>
              <a:buChar char="•"/>
              <a:defRPr/>
            </a:lvl9pPr>
          </a:lstStyle>
          <a:p/>
        </p:txBody>
      </p:sp>
      <p:sp>
        <p:nvSpPr>
          <p:cNvPr id="155" name="Google Shape;155;p71"/>
          <p:cNvSpPr txBox="1"/>
          <p:nvPr>
            <p:ph idx="12" type="sldNum"/>
          </p:nvPr>
        </p:nvSpPr>
        <p:spPr>
          <a:xfrm>
            <a:off x="8695814" y="4696799"/>
            <a:ext cx="325500" cy="3264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585858"/>
              </a:buClr>
              <a:buSzPts val="1000"/>
              <a:buFont typeface="Arial"/>
              <a:buNone/>
              <a:defRPr b="0" i="0" sz="1000" u="none" cap="none" strike="noStrike">
                <a:solidFill>
                  <a:srgbClr val="585858"/>
                </a:solidFill>
                <a:latin typeface="Arial"/>
                <a:ea typeface="Arial"/>
                <a:cs typeface="Arial"/>
                <a:sym typeface="Arial"/>
              </a:defRPr>
            </a:lvl1pPr>
            <a:lvl2pPr indent="0" lvl="1" marL="0" marR="0" algn="r">
              <a:lnSpc>
                <a:spcPct val="100000"/>
              </a:lnSpc>
              <a:spcBef>
                <a:spcPts val="0"/>
              </a:spcBef>
              <a:spcAft>
                <a:spcPts val="0"/>
              </a:spcAft>
              <a:buClr>
                <a:srgbClr val="585858"/>
              </a:buClr>
              <a:buSzPts val="1000"/>
              <a:buFont typeface="Arial"/>
              <a:buNone/>
              <a:defRPr b="0" i="0" sz="1000" u="none" cap="none" strike="noStrike">
                <a:solidFill>
                  <a:srgbClr val="585858"/>
                </a:solidFill>
                <a:latin typeface="Arial"/>
                <a:ea typeface="Arial"/>
                <a:cs typeface="Arial"/>
                <a:sym typeface="Arial"/>
              </a:defRPr>
            </a:lvl2pPr>
            <a:lvl3pPr indent="0" lvl="2" marL="0" marR="0" algn="r">
              <a:lnSpc>
                <a:spcPct val="100000"/>
              </a:lnSpc>
              <a:spcBef>
                <a:spcPts val="0"/>
              </a:spcBef>
              <a:spcAft>
                <a:spcPts val="0"/>
              </a:spcAft>
              <a:buClr>
                <a:srgbClr val="585858"/>
              </a:buClr>
              <a:buSzPts val="1000"/>
              <a:buFont typeface="Arial"/>
              <a:buNone/>
              <a:defRPr b="0" i="0" sz="1000" u="none" cap="none" strike="noStrike">
                <a:solidFill>
                  <a:srgbClr val="585858"/>
                </a:solidFill>
                <a:latin typeface="Arial"/>
                <a:ea typeface="Arial"/>
                <a:cs typeface="Arial"/>
                <a:sym typeface="Arial"/>
              </a:defRPr>
            </a:lvl3pPr>
            <a:lvl4pPr indent="0" lvl="3" marL="0" marR="0" algn="r">
              <a:lnSpc>
                <a:spcPct val="100000"/>
              </a:lnSpc>
              <a:spcBef>
                <a:spcPts val="0"/>
              </a:spcBef>
              <a:spcAft>
                <a:spcPts val="0"/>
              </a:spcAft>
              <a:buClr>
                <a:srgbClr val="585858"/>
              </a:buClr>
              <a:buSzPts val="1000"/>
              <a:buFont typeface="Arial"/>
              <a:buNone/>
              <a:defRPr b="0" i="0" sz="1000" u="none" cap="none" strike="noStrike">
                <a:solidFill>
                  <a:srgbClr val="585858"/>
                </a:solidFill>
                <a:latin typeface="Arial"/>
                <a:ea typeface="Arial"/>
                <a:cs typeface="Arial"/>
                <a:sym typeface="Arial"/>
              </a:defRPr>
            </a:lvl4pPr>
            <a:lvl5pPr indent="0" lvl="4" marL="0" marR="0" algn="r">
              <a:lnSpc>
                <a:spcPct val="100000"/>
              </a:lnSpc>
              <a:spcBef>
                <a:spcPts val="0"/>
              </a:spcBef>
              <a:spcAft>
                <a:spcPts val="0"/>
              </a:spcAft>
              <a:buClr>
                <a:srgbClr val="585858"/>
              </a:buClr>
              <a:buSzPts val="1000"/>
              <a:buFont typeface="Arial"/>
              <a:buNone/>
              <a:defRPr b="0" i="0" sz="1000" u="none" cap="none" strike="noStrike">
                <a:solidFill>
                  <a:srgbClr val="585858"/>
                </a:solidFill>
                <a:latin typeface="Arial"/>
                <a:ea typeface="Arial"/>
                <a:cs typeface="Arial"/>
                <a:sym typeface="Arial"/>
              </a:defRPr>
            </a:lvl5pPr>
            <a:lvl6pPr indent="0" lvl="5" marL="0" marR="0" algn="r">
              <a:lnSpc>
                <a:spcPct val="100000"/>
              </a:lnSpc>
              <a:spcBef>
                <a:spcPts val="0"/>
              </a:spcBef>
              <a:spcAft>
                <a:spcPts val="0"/>
              </a:spcAft>
              <a:buClr>
                <a:srgbClr val="585858"/>
              </a:buClr>
              <a:buSzPts val="1000"/>
              <a:buFont typeface="Arial"/>
              <a:buNone/>
              <a:defRPr b="0" i="0" sz="1000" u="none" cap="none" strike="noStrike">
                <a:solidFill>
                  <a:srgbClr val="585858"/>
                </a:solidFill>
                <a:latin typeface="Arial"/>
                <a:ea typeface="Arial"/>
                <a:cs typeface="Arial"/>
                <a:sym typeface="Arial"/>
              </a:defRPr>
            </a:lvl6pPr>
            <a:lvl7pPr indent="0" lvl="6" marL="0" marR="0" algn="r">
              <a:lnSpc>
                <a:spcPct val="100000"/>
              </a:lnSpc>
              <a:spcBef>
                <a:spcPts val="0"/>
              </a:spcBef>
              <a:spcAft>
                <a:spcPts val="0"/>
              </a:spcAft>
              <a:buClr>
                <a:srgbClr val="585858"/>
              </a:buClr>
              <a:buSzPts val="1000"/>
              <a:buFont typeface="Arial"/>
              <a:buNone/>
              <a:defRPr b="0" i="0" sz="1000" u="none" cap="none" strike="noStrike">
                <a:solidFill>
                  <a:srgbClr val="585858"/>
                </a:solidFill>
                <a:latin typeface="Arial"/>
                <a:ea typeface="Arial"/>
                <a:cs typeface="Arial"/>
                <a:sym typeface="Arial"/>
              </a:defRPr>
            </a:lvl7pPr>
            <a:lvl8pPr indent="0" lvl="7" marL="0" marR="0" algn="r">
              <a:lnSpc>
                <a:spcPct val="100000"/>
              </a:lnSpc>
              <a:spcBef>
                <a:spcPts val="0"/>
              </a:spcBef>
              <a:spcAft>
                <a:spcPts val="0"/>
              </a:spcAft>
              <a:buClr>
                <a:srgbClr val="585858"/>
              </a:buClr>
              <a:buSzPts val="1000"/>
              <a:buFont typeface="Arial"/>
              <a:buNone/>
              <a:defRPr b="0" i="0" sz="1000" u="none" cap="none" strike="noStrike">
                <a:solidFill>
                  <a:srgbClr val="585858"/>
                </a:solidFill>
                <a:latin typeface="Arial"/>
                <a:ea typeface="Arial"/>
                <a:cs typeface="Arial"/>
                <a:sym typeface="Arial"/>
              </a:defRPr>
            </a:lvl8pPr>
            <a:lvl9pPr indent="0" lvl="8" marL="0" marR="0" algn="r">
              <a:lnSpc>
                <a:spcPct val="100000"/>
              </a:lnSpc>
              <a:spcBef>
                <a:spcPts val="0"/>
              </a:spcBef>
              <a:spcAft>
                <a:spcPts val="0"/>
              </a:spcAft>
              <a:buClr>
                <a:srgbClr val="585858"/>
              </a:buClr>
              <a:buSzPts val="1000"/>
              <a:buFont typeface="Arial"/>
              <a:buNone/>
              <a:defRPr b="0" i="0" sz="1000" u="none" cap="none" strike="noStrike">
                <a:solidFill>
                  <a:srgbClr val="58585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sz="900">
              <a:solidFill>
                <a:srgbClr val="000000"/>
              </a:solidFill>
              <a:latin typeface="Gill Sans"/>
              <a:ea typeface="Gill Sans"/>
              <a:cs typeface="Gill Sans"/>
              <a:sym typeface="Gill Sans"/>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 showMasterSp="0">
  <p:cSld name="TITLE_AND_BODY 2">
    <p:spTree>
      <p:nvGrpSpPr>
        <p:cNvPr id="156" name="Shape 156"/>
        <p:cNvGrpSpPr/>
        <p:nvPr/>
      </p:nvGrpSpPr>
      <p:grpSpPr>
        <a:xfrm>
          <a:off x="0" y="0"/>
          <a:ext cx="0" cy="0"/>
          <a:chOff x="0" y="0"/>
          <a:chExt cx="0" cy="0"/>
        </a:xfrm>
      </p:grpSpPr>
      <p:sp>
        <p:nvSpPr>
          <p:cNvPr id="157" name="Google Shape;157;p7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rgbClr val="000000"/>
              </a:buClr>
              <a:buSzPts val="2800"/>
              <a:buFont typeface="Arial"/>
              <a:buNone/>
              <a:defRPr sz="2800">
                <a:latin typeface="Arial"/>
                <a:ea typeface="Arial"/>
                <a:cs typeface="Arial"/>
                <a:sym typeface="Arial"/>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p:txBody>
      </p:sp>
      <p:sp>
        <p:nvSpPr>
          <p:cNvPr id="158" name="Google Shape;158;p7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Clr>
                <a:srgbClr val="585858"/>
              </a:buClr>
              <a:buSzPts val="1800"/>
              <a:buFont typeface="Arial"/>
              <a:buChar char="●"/>
              <a:defRPr sz="1800">
                <a:solidFill>
                  <a:srgbClr val="585858"/>
                </a:solidFill>
                <a:latin typeface="Arial"/>
                <a:ea typeface="Arial"/>
                <a:cs typeface="Arial"/>
                <a:sym typeface="Arial"/>
              </a:defRPr>
            </a:lvl1pPr>
            <a:lvl2pPr indent="-342900" lvl="1" marL="914400" algn="l">
              <a:lnSpc>
                <a:spcPct val="115000"/>
              </a:lnSpc>
              <a:spcBef>
                <a:spcPts val="0"/>
              </a:spcBef>
              <a:spcAft>
                <a:spcPts val="0"/>
              </a:spcAft>
              <a:buClr>
                <a:srgbClr val="585858"/>
              </a:buClr>
              <a:buSzPts val="1800"/>
              <a:buFont typeface="Arial"/>
              <a:buChar char="○"/>
              <a:defRPr sz="1800">
                <a:solidFill>
                  <a:srgbClr val="585858"/>
                </a:solidFill>
                <a:latin typeface="Arial"/>
                <a:ea typeface="Arial"/>
                <a:cs typeface="Arial"/>
                <a:sym typeface="Arial"/>
              </a:defRPr>
            </a:lvl2pPr>
            <a:lvl3pPr indent="-342900" lvl="2" marL="1371600" algn="l">
              <a:lnSpc>
                <a:spcPct val="115000"/>
              </a:lnSpc>
              <a:spcBef>
                <a:spcPts val="0"/>
              </a:spcBef>
              <a:spcAft>
                <a:spcPts val="0"/>
              </a:spcAft>
              <a:buClr>
                <a:srgbClr val="585858"/>
              </a:buClr>
              <a:buSzPts val="1800"/>
              <a:buFont typeface="Arial"/>
              <a:buChar char="■"/>
              <a:defRPr sz="1800">
                <a:solidFill>
                  <a:srgbClr val="585858"/>
                </a:solidFill>
                <a:latin typeface="Arial"/>
                <a:ea typeface="Arial"/>
                <a:cs typeface="Arial"/>
                <a:sym typeface="Arial"/>
              </a:defRPr>
            </a:lvl3pPr>
            <a:lvl4pPr indent="-342900" lvl="3" marL="1828800" algn="l">
              <a:lnSpc>
                <a:spcPct val="115000"/>
              </a:lnSpc>
              <a:spcBef>
                <a:spcPts val="0"/>
              </a:spcBef>
              <a:spcAft>
                <a:spcPts val="0"/>
              </a:spcAft>
              <a:buClr>
                <a:srgbClr val="585858"/>
              </a:buClr>
              <a:buSzPts val="1800"/>
              <a:buFont typeface="Arial"/>
              <a:buChar char="●"/>
              <a:defRPr sz="1800">
                <a:solidFill>
                  <a:srgbClr val="585858"/>
                </a:solidFill>
                <a:latin typeface="Arial"/>
                <a:ea typeface="Arial"/>
                <a:cs typeface="Arial"/>
                <a:sym typeface="Arial"/>
              </a:defRPr>
            </a:lvl4pPr>
            <a:lvl5pPr indent="-342900" lvl="4" marL="2286000" algn="l">
              <a:lnSpc>
                <a:spcPct val="115000"/>
              </a:lnSpc>
              <a:spcBef>
                <a:spcPts val="0"/>
              </a:spcBef>
              <a:spcAft>
                <a:spcPts val="0"/>
              </a:spcAft>
              <a:buClr>
                <a:srgbClr val="585858"/>
              </a:buClr>
              <a:buSzPts val="1800"/>
              <a:buFont typeface="Arial"/>
              <a:buChar char="○"/>
              <a:defRPr sz="1800">
                <a:solidFill>
                  <a:srgbClr val="585858"/>
                </a:solidFill>
                <a:latin typeface="Arial"/>
                <a:ea typeface="Arial"/>
                <a:cs typeface="Arial"/>
                <a:sym typeface="Arial"/>
              </a:defRPr>
            </a:lvl5pPr>
            <a:lvl6pPr indent="-361950" lvl="5" marL="2743200" algn="l">
              <a:lnSpc>
                <a:spcPct val="70000"/>
              </a:lnSpc>
              <a:spcBef>
                <a:spcPts val="1300"/>
              </a:spcBef>
              <a:spcAft>
                <a:spcPts val="0"/>
              </a:spcAft>
              <a:buSzPts val="2100"/>
              <a:buChar char="•"/>
              <a:defRPr/>
            </a:lvl6pPr>
            <a:lvl7pPr indent="-361950" lvl="6" marL="3200400" algn="l">
              <a:lnSpc>
                <a:spcPct val="70000"/>
              </a:lnSpc>
              <a:spcBef>
                <a:spcPts val="1300"/>
              </a:spcBef>
              <a:spcAft>
                <a:spcPts val="0"/>
              </a:spcAft>
              <a:buSzPts val="2100"/>
              <a:buChar char="•"/>
              <a:defRPr/>
            </a:lvl7pPr>
            <a:lvl8pPr indent="-361950" lvl="7" marL="3657600" algn="l">
              <a:lnSpc>
                <a:spcPct val="70000"/>
              </a:lnSpc>
              <a:spcBef>
                <a:spcPts val="1300"/>
              </a:spcBef>
              <a:spcAft>
                <a:spcPts val="0"/>
              </a:spcAft>
              <a:buSzPts val="2100"/>
              <a:buChar char="•"/>
              <a:defRPr/>
            </a:lvl8pPr>
            <a:lvl9pPr indent="-361950" lvl="8" marL="4114800" algn="l">
              <a:lnSpc>
                <a:spcPct val="70000"/>
              </a:lnSpc>
              <a:spcBef>
                <a:spcPts val="1300"/>
              </a:spcBef>
              <a:spcAft>
                <a:spcPts val="0"/>
              </a:spcAft>
              <a:buSzPts val="2100"/>
              <a:buChar char="•"/>
              <a:defRPr/>
            </a:lvl9pPr>
          </a:lstStyle>
          <a:p/>
        </p:txBody>
      </p:sp>
      <p:sp>
        <p:nvSpPr>
          <p:cNvPr id="159" name="Google Shape;159;p72"/>
          <p:cNvSpPr txBox="1"/>
          <p:nvPr>
            <p:ph idx="12" type="sldNum"/>
          </p:nvPr>
        </p:nvSpPr>
        <p:spPr>
          <a:xfrm>
            <a:off x="8695814" y="4696799"/>
            <a:ext cx="325500" cy="3264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585858"/>
              </a:buClr>
              <a:buSzPts val="1000"/>
              <a:buFont typeface="Arial"/>
              <a:buNone/>
              <a:defRPr b="0" i="0" sz="1000" u="none" cap="none" strike="noStrike">
                <a:solidFill>
                  <a:srgbClr val="585858"/>
                </a:solidFill>
                <a:latin typeface="Arial"/>
                <a:ea typeface="Arial"/>
                <a:cs typeface="Arial"/>
                <a:sym typeface="Arial"/>
              </a:defRPr>
            </a:lvl1pPr>
            <a:lvl2pPr indent="0" lvl="1" marL="0" marR="0" algn="r">
              <a:lnSpc>
                <a:spcPct val="100000"/>
              </a:lnSpc>
              <a:spcBef>
                <a:spcPts val="0"/>
              </a:spcBef>
              <a:spcAft>
                <a:spcPts val="0"/>
              </a:spcAft>
              <a:buClr>
                <a:srgbClr val="585858"/>
              </a:buClr>
              <a:buSzPts val="1000"/>
              <a:buFont typeface="Arial"/>
              <a:buNone/>
              <a:defRPr b="0" i="0" sz="1000" u="none" cap="none" strike="noStrike">
                <a:solidFill>
                  <a:srgbClr val="585858"/>
                </a:solidFill>
                <a:latin typeface="Arial"/>
                <a:ea typeface="Arial"/>
                <a:cs typeface="Arial"/>
                <a:sym typeface="Arial"/>
              </a:defRPr>
            </a:lvl2pPr>
            <a:lvl3pPr indent="0" lvl="2" marL="0" marR="0" algn="r">
              <a:lnSpc>
                <a:spcPct val="100000"/>
              </a:lnSpc>
              <a:spcBef>
                <a:spcPts val="0"/>
              </a:spcBef>
              <a:spcAft>
                <a:spcPts val="0"/>
              </a:spcAft>
              <a:buClr>
                <a:srgbClr val="585858"/>
              </a:buClr>
              <a:buSzPts val="1000"/>
              <a:buFont typeface="Arial"/>
              <a:buNone/>
              <a:defRPr b="0" i="0" sz="1000" u="none" cap="none" strike="noStrike">
                <a:solidFill>
                  <a:srgbClr val="585858"/>
                </a:solidFill>
                <a:latin typeface="Arial"/>
                <a:ea typeface="Arial"/>
                <a:cs typeface="Arial"/>
                <a:sym typeface="Arial"/>
              </a:defRPr>
            </a:lvl3pPr>
            <a:lvl4pPr indent="0" lvl="3" marL="0" marR="0" algn="r">
              <a:lnSpc>
                <a:spcPct val="100000"/>
              </a:lnSpc>
              <a:spcBef>
                <a:spcPts val="0"/>
              </a:spcBef>
              <a:spcAft>
                <a:spcPts val="0"/>
              </a:spcAft>
              <a:buClr>
                <a:srgbClr val="585858"/>
              </a:buClr>
              <a:buSzPts val="1000"/>
              <a:buFont typeface="Arial"/>
              <a:buNone/>
              <a:defRPr b="0" i="0" sz="1000" u="none" cap="none" strike="noStrike">
                <a:solidFill>
                  <a:srgbClr val="585858"/>
                </a:solidFill>
                <a:latin typeface="Arial"/>
                <a:ea typeface="Arial"/>
                <a:cs typeface="Arial"/>
                <a:sym typeface="Arial"/>
              </a:defRPr>
            </a:lvl4pPr>
            <a:lvl5pPr indent="0" lvl="4" marL="0" marR="0" algn="r">
              <a:lnSpc>
                <a:spcPct val="100000"/>
              </a:lnSpc>
              <a:spcBef>
                <a:spcPts val="0"/>
              </a:spcBef>
              <a:spcAft>
                <a:spcPts val="0"/>
              </a:spcAft>
              <a:buClr>
                <a:srgbClr val="585858"/>
              </a:buClr>
              <a:buSzPts val="1000"/>
              <a:buFont typeface="Arial"/>
              <a:buNone/>
              <a:defRPr b="0" i="0" sz="1000" u="none" cap="none" strike="noStrike">
                <a:solidFill>
                  <a:srgbClr val="585858"/>
                </a:solidFill>
                <a:latin typeface="Arial"/>
                <a:ea typeface="Arial"/>
                <a:cs typeface="Arial"/>
                <a:sym typeface="Arial"/>
              </a:defRPr>
            </a:lvl5pPr>
            <a:lvl6pPr indent="0" lvl="5" marL="0" marR="0" algn="r">
              <a:lnSpc>
                <a:spcPct val="100000"/>
              </a:lnSpc>
              <a:spcBef>
                <a:spcPts val="0"/>
              </a:spcBef>
              <a:spcAft>
                <a:spcPts val="0"/>
              </a:spcAft>
              <a:buClr>
                <a:srgbClr val="585858"/>
              </a:buClr>
              <a:buSzPts val="1000"/>
              <a:buFont typeface="Arial"/>
              <a:buNone/>
              <a:defRPr b="0" i="0" sz="1000" u="none" cap="none" strike="noStrike">
                <a:solidFill>
                  <a:srgbClr val="585858"/>
                </a:solidFill>
                <a:latin typeface="Arial"/>
                <a:ea typeface="Arial"/>
                <a:cs typeface="Arial"/>
                <a:sym typeface="Arial"/>
              </a:defRPr>
            </a:lvl6pPr>
            <a:lvl7pPr indent="0" lvl="6" marL="0" marR="0" algn="r">
              <a:lnSpc>
                <a:spcPct val="100000"/>
              </a:lnSpc>
              <a:spcBef>
                <a:spcPts val="0"/>
              </a:spcBef>
              <a:spcAft>
                <a:spcPts val="0"/>
              </a:spcAft>
              <a:buClr>
                <a:srgbClr val="585858"/>
              </a:buClr>
              <a:buSzPts val="1000"/>
              <a:buFont typeface="Arial"/>
              <a:buNone/>
              <a:defRPr b="0" i="0" sz="1000" u="none" cap="none" strike="noStrike">
                <a:solidFill>
                  <a:srgbClr val="585858"/>
                </a:solidFill>
                <a:latin typeface="Arial"/>
                <a:ea typeface="Arial"/>
                <a:cs typeface="Arial"/>
                <a:sym typeface="Arial"/>
              </a:defRPr>
            </a:lvl7pPr>
            <a:lvl8pPr indent="0" lvl="7" marL="0" marR="0" algn="r">
              <a:lnSpc>
                <a:spcPct val="100000"/>
              </a:lnSpc>
              <a:spcBef>
                <a:spcPts val="0"/>
              </a:spcBef>
              <a:spcAft>
                <a:spcPts val="0"/>
              </a:spcAft>
              <a:buClr>
                <a:srgbClr val="585858"/>
              </a:buClr>
              <a:buSzPts val="1000"/>
              <a:buFont typeface="Arial"/>
              <a:buNone/>
              <a:defRPr b="0" i="0" sz="1000" u="none" cap="none" strike="noStrike">
                <a:solidFill>
                  <a:srgbClr val="585858"/>
                </a:solidFill>
                <a:latin typeface="Arial"/>
                <a:ea typeface="Arial"/>
                <a:cs typeface="Arial"/>
                <a:sym typeface="Arial"/>
              </a:defRPr>
            </a:lvl8pPr>
            <a:lvl9pPr indent="0" lvl="8" marL="0" marR="0" algn="r">
              <a:lnSpc>
                <a:spcPct val="100000"/>
              </a:lnSpc>
              <a:spcBef>
                <a:spcPts val="0"/>
              </a:spcBef>
              <a:spcAft>
                <a:spcPts val="0"/>
              </a:spcAft>
              <a:buClr>
                <a:srgbClr val="585858"/>
              </a:buClr>
              <a:buSzPts val="1000"/>
              <a:buFont typeface="Arial"/>
              <a:buNone/>
              <a:defRPr b="0" i="0" sz="1000" u="none" cap="none" strike="noStrike">
                <a:solidFill>
                  <a:srgbClr val="58585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sz="900">
              <a:solidFill>
                <a:srgbClr val="000000"/>
              </a:solidFill>
              <a:latin typeface="Gill Sans"/>
              <a:ea typeface="Gill Sans"/>
              <a:cs typeface="Gill Sans"/>
              <a:sym typeface="Gill Sans"/>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howMasterSp="0">
  <p:cSld name="Title and Content">
    <p:spTree>
      <p:nvGrpSpPr>
        <p:cNvPr id="160" name="Shape 160"/>
        <p:cNvGrpSpPr/>
        <p:nvPr/>
      </p:nvGrpSpPr>
      <p:grpSpPr>
        <a:xfrm>
          <a:off x="0" y="0"/>
          <a:ext cx="0" cy="0"/>
          <a:chOff x="0" y="0"/>
          <a:chExt cx="0" cy="0"/>
        </a:xfrm>
      </p:grpSpPr>
      <p:sp>
        <p:nvSpPr>
          <p:cNvPr id="161" name="Google Shape;161;p73"/>
          <p:cNvSpPr txBox="1"/>
          <p:nvPr>
            <p:ph type="title"/>
          </p:nvPr>
        </p:nvSpPr>
        <p:spPr>
          <a:xfrm>
            <a:off x="457200" y="205979"/>
            <a:ext cx="8229600" cy="857400"/>
          </a:xfrm>
          <a:prstGeom prst="rect">
            <a:avLst/>
          </a:prstGeom>
          <a:noFill/>
          <a:ln>
            <a:noFill/>
          </a:ln>
        </p:spPr>
        <p:txBody>
          <a:bodyPr anchorCtr="0" anchor="ctr" bIns="45725" lIns="45725" spcFirstLastPara="1" rIns="45725" wrap="square" tIns="45725">
            <a:normAutofit/>
          </a:bodyPr>
          <a:lstStyle>
            <a:lvl1pPr lvl="0" algn="ctr">
              <a:lnSpc>
                <a:spcPct val="100000"/>
              </a:lnSpc>
              <a:spcBef>
                <a:spcPts val="0"/>
              </a:spcBef>
              <a:spcAft>
                <a:spcPts val="0"/>
              </a:spcAft>
              <a:buClr>
                <a:srgbClr val="000000"/>
              </a:buClr>
              <a:buSzPts val="4400"/>
              <a:buFont typeface="Calibri"/>
              <a:buNone/>
              <a:defRPr sz="4400">
                <a:latin typeface="Calibri"/>
                <a:ea typeface="Calibri"/>
                <a:cs typeface="Calibri"/>
                <a:sym typeface="Calibri"/>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p:txBody>
      </p:sp>
      <p:sp>
        <p:nvSpPr>
          <p:cNvPr id="162" name="Google Shape;162;p73"/>
          <p:cNvSpPr txBox="1"/>
          <p:nvPr>
            <p:ph idx="1" type="body"/>
          </p:nvPr>
        </p:nvSpPr>
        <p:spPr>
          <a:xfrm>
            <a:off x="457200" y="1200151"/>
            <a:ext cx="8229600" cy="3394500"/>
          </a:xfrm>
          <a:prstGeom prst="rect">
            <a:avLst/>
          </a:prstGeom>
          <a:noFill/>
          <a:ln>
            <a:noFill/>
          </a:ln>
        </p:spPr>
        <p:txBody>
          <a:bodyPr anchorCtr="0" anchor="t" bIns="45725" lIns="45725" spcFirstLastPara="1" rIns="45725" wrap="square" tIns="45725">
            <a:normAutofit/>
          </a:bodyPr>
          <a:lstStyle>
            <a:lvl1pPr indent="-431800" lvl="0" marL="457200" algn="l">
              <a:lnSpc>
                <a:spcPct val="100000"/>
              </a:lnSpc>
              <a:spcBef>
                <a:spcPts val="800"/>
              </a:spcBef>
              <a:spcAft>
                <a:spcPts val="0"/>
              </a:spcAft>
              <a:buClr>
                <a:srgbClr val="000000"/>
              </a:buClr>
              <a:buSzPts val="3200"/>
              <a:buFont typeface="Arial"/>
              <a:buChar char="•"/>
              <a:defRPr sz="3200">
                <a:latin typeface="Calibri"/>
                <a:ea typeface="Calibri"/>
                <a:cs typeface="Calibri"/>
                <a:sym typeface="Calibri"/>
              </a:defRPr>
            </a:lvl1pPr>
            <a:lvl2pPr indent="-431800" lvl="1" marL="914400" algn="l">
              <a:lnSpc>
                <a:spcPct val="100000"/>
              </a:lnSpc>
              <a:spcBef>
                <a:spcPts val="800"/>
              </a:spcBef>
              <a:spcAft>
                <a:spcPts val="0"/>
              </a:spcAft>
              <a:buClr>
                <a:srgbClr val="000000"/>
              </a:buClr>
              <a:buSzPts val="3200"/>
              <a:buFont typeface="Arial"/>
              <a:buChar char="–"/>
              <a:defRPr sz="3200">
                <a:latin typeface="Calibri"/>
                <a:ea typeface="Calibri"/>
                <a:cs typeface="Calibri"/>
                <a:sym typeface="Calibri"/>
              </a:defRPr>
            </a:lvl2pPr>
            <a:lvl3pPr indent="-431800" lvl="2" marL="1371600" algn="l">
              <a:lnSpc>
                <a:spcPct val="100000"/>
              </a:lnSpc>
              <a:spcBef>
                <a:spcPts val="800"/>
              </a:spcBef>
              <a:spcAft>
                <a:spcPts val="0"/>
              </a:spcAft>
              <a:buClr>
                <a:srgbClr val="000000"/>
              </a:buClr>
              <a:buSzPts val="3200"/>
              <a:buFont typeface="Arial"/>
              <a:buChar char="•"/>
              <a:defRPr sz="3200">
                <a:latin typeface="Calibri"/>
                <a:ea typeface="Calibri"/>
                <a:cs typeface="Calibri"/>
                <a:sym typeface="Calibri"/>
              </a:defRPr>
            </a:lvl3pPr>
            <a:lvl4pPr indent="-431800" lvl="3" marL="1828800" algn="l">
              <a:lnSpc>
                <a:spcPct val="100000"/>
              </a:lnSpc>
              <a:spcBef>
                <a:spcPts val="800"/>
              </a:spcBef>
              <a:spcAft>
                <a:spcPts val="0"/>
              </a:spcAft>
              <a:buClr>
                <a:srgbClr val="000000"/>
              </a:buClr>
              <a:buSzPts val="3200"/>
              <a:buFont typeface="Arial"/>
              <a:buChar char="–"/>
              <a:defRPr sz="3200">
                <a:latin typeface="Calibri"/>
                <a:ea typeface="Calibri"/>
                <a:cs typeface="Calibri"/>
                <a:sym typeface="Calibri"/>
              </a:defRPr>
            </a:lvl4pPr>
            <a:lvl5pPr indent="-431800" lvl="4" marL="2286000" algn="l">
              <a:lnSpc>
                <a:spcPct val="100000"/>
              </a:lnSpc>
              <a:spcBef>
                <a:spcPts val="800"/>
              </a:spcBef>
              <a:spcAft>
                <a:spcPts val="0"/>
              </a:spcAft>
              <a:buClr>
                <a:srgbClr val="000000"/>
              </a:buClr>
              <a:buSzPts val="3200"/>
              <a:buFont typeface="Arial"/>
              <a:buChar char="»"/>
              <a:defRPr sz="3200">
                <a:latin typeface="Calibri"/>
                <a:ea typeface="Calibri"/>
                <a:cs typeface="Calibri"/>
                <a:sym typeface="Calibri"/>
              </a:defRPr>
            </a:lvl5pPr>
            <a:lvl6pPr indent="-361950" lvl="5" marL="2743200" algn="l">
              <a:lnSpc>
                <a:spcPct val="70000"/>
              </a:lnSpc>
              <a:spcBef>
                <a:spcPts val="1300"/>
              </a:spcBef>
              <a:spcAft>
                <a:spcPts val="0"/>
              </a:spcAft>
              <a:buSzPts val="2100"/>
              <a:buChar char="•"/>
              <a:defRPr/>
            </a:lvl6pPr>
            <a:lvl7pPr indent="-361950" lvl="6" marL="3200400" algn="l">
              <a:lnSpc>
                <a:spcPct val="70000"/>
              </a:lnSpc>
              <a:spcBef>
                <a:spcPts val="1300"/>
              </a:spcBef>
              <a:spcAft>
                <a:spcPts val="0"/>
              </a:spcAft>
              <a:buSzPts val="2100"/>
              <a:buChar char="•"/>
              <a:defRPr/>
            </a:lvl7pPr>
            <a:lvl8pPr indent="-361950" lvl="7" marL="3657600" algn="l">
              <a:lnSpc>
                <a:spcPct val="70000"/>
              </a:lnSpc>
              <a:spcBef>
                <a:spcPts val="1300"/>
              </a:spcBef>
              <a:spcAft>
                <a:spcPts val="0"/>
              </a:spcAft>
              <a:buSzPts val="2100"/>
              <a:buChar char="•"/>
              <a:defRPr/>
            </a:lvl8pPr>
            <a:lvl9pPr indent="-361950" lvl="8" marL="4114800" algn="l">
              <a:lnSpc>
                <a:spcPct val="70000"/>
              </a:lnSpc>
              <a:spcBef>
                <a:spcPts val="1300"/>
              </a:spcBef>
              <a:spcAft>
                <a:spcPts val="0"/>
              </a:spcAft>
              <a:buSzPts val="2100"/>
              <a:buChar char="•"/>
              <a:defRPr/>
            </a:lvl9pPr>
          </a:lstStyle>
          <a:p/>
        </p:txBody>
      </p:sp>
      <p:sp>
        <p:nvSpPr>
          <p:cNvPr id="163" name="Google Shape;163;p73"/>
          <p:cNvSpPr txBox="1"/>
          <p:nvPr>
            <p:ph idx="12" type="sldNum"/>
          </p:nvPr>
        </p:nvSpPr>
        <p:spPr>
          <a:xfrm>
            <a:off x="8436114" y="4782415"/>
            <a:ext cx="250800" cy="277200"/>
          </a:xfrm>
          <a:prstGeom prst="rect">
            <a:avLst/>
          </a:prstGeom>
          <a:noFill/>
          <a:ln>
            <a:noFill/>
          </a:ln>
        </p:spPr>
        <p:txBody>
          <a:bodyPr anchorCtr="0" anchor="ctr" bIns="45725" lIns="45725" spcFirstLastPara="1" rIns="45725" wrap="square" tIns="45725">
            <a:sp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sz="900">
              <a:solidFill>
                <a:srgbClr val="000000"/>
              </a:solidFill>
              <a:latin typeface="Gill Sans"/>
              <a:ea typeface="Gill Sans"/>
              <a:cs typeface="Gill Sans"/>
              <a:sym typeface="Gill Sans"/>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 showMasterSp="0">
  <p:cSld name="TITLE_AND_BODY 3">
    <p:spTree>
      <p:nvGrpSpPr>
        <p:cNvPr id="164" name="Shape 164"/>
        <p:cNvGrpSpPr/>
        <p:nvPr/>
      </p:nvGrpSpPr>
      <p:grpSpPr>
        <a:xfrm>
          <a:off x="0" y="0"/>
          <a:ext cx="0" cy="0"/>
          <a:chOff x="0" y="0"/>
          <a:chExt cx="0" cy="0"/>
        </a:xfrm>
      </p:grpSpPr>
      <p:sp>
        <p:nvSpPr>
          <p:cNvPr id="165" name="Google Shape;165;p74"/>
          <p:cNvSpPr txBox="1"/>
          <p:nvPr/>
        </p:nvSpPr>
        <p:spPr>
          <a:xfrm>
            <a:off x="197673" y="4928456"/>
            <a:ext cx="2570400" cy="123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rgbClr val="000000"/>
                </a:solidFill>
                <a:latin typeface="Arial"/>
                <a:ea typeface="Arial"/>
                <a:cs typeface="Arial"/>
                <a:sym typeface="Arial"/>
              </a:rPr>
              <a:t>G3DM - XLZD - HEPAP Facilities Subpanel Meeting</a:t>
            </a:r>
            <a:endParaRPr b="0" i="0" sz="500" u="none" cap="none" strike="noStrike">
              <a:solidFill>
                <a:srgbClr val="000000"/>
              </a:solidFill>
              <a:latin typeface="Arial"/>
              <a:ea typeface="Arial"/>
              <a:cs typeface="Arial"/>
              <a:sym typeface="Arial"/>
            </a:endParaRPr>
          </a:p>
        </p:txBody>
      </p:sp>
      <p:sp>
        <p:nvSpPr>
          <p:cNvPr id="166" name="Google Shape;166;p74"/>
          <p:cNvSpPr txBox="1"/>
          <p:nvPr>
            <p:ph type="title"/>
          </p:nvPr>
        </p:nvSpPr>
        <p:spPr>
          <a:xfrm>
            <a:off x="165104" y="133350"/>
            <a:ext cx="8813700" cy="561900"/>
          </a:xfrm>
          <a:prstGeom prst="rect">
            <a:avLst/>
          </a:prstGeom>
          <a:noFill/>
          <a:ln>
            <a:noFill/>
          </a:ln>
        </p:spPr>
        <p:txBody>
          <a:bodyPr anchorCtr="0" anchor="ctr" bIns="38100" lIns="38100" spcFirstLastPara="1" rIns="38100" wrap="square" tIns="38100">
            <a:normAutofit/>
          </a:bodyPr>
          <a:lstStyle>
            <a:lvl1pPr lvl="0" algn="ctr">
              <a:lnSpc>
                <a:spcPct val="100000"/>
              </a:lnSpc>
              <a:spcBef>
                <a:spcPts val="0"/>
              </a:spcBef>
              <a:spcAft>
                <a:spcPts val="0"/>
              </a:spcAft>
              <a:buClr>
                <a:srgbClr val="000000"/>
              </a:buClr>
              <a:buSzPts val="700"/>
              <a:buNon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p:txBody>
      </p:sp>
      <p:sp>
        <p:nvSpPr>
          <p:cNvPr id="167" name="Google Shape;167;p74"/>
          <p:cNvSpPr txBox="1"/>
          <p:nvPr>
            <p:ph idx="1" type="body"/>
          </p:nvPr>
        </p:nvSpPr>
        <p:spPr>
          <a:xfrm>
            <a:off x="203343" y="918758"/>
            <a:ext cx="8737200" cy="3781500"/>
          </a:xfrm>
          <a:prstGeom prst="rect">
            <a:avLst/>
          </a:prstGeom>
          <a:noFill/>
          <a:ln>
            <a:noFill/>
          </a:ln>
        </p:spPr>
        <p:txBody>
          <a:bodyPr anchorCtr="0" anchor="t" bIns="38100" lIns="38100" spcFirstLastPara="1" rIns="38100" wrap="square" tIns="38100">
            <a:normAutofit/>
          </a:bodyPr>
          <a:lstStyle>
            <a:lvl1pPr indent="-361950" lvl="0" marL="457200" algn="l">
              <a:lnSpc>
                <a:spcPct val="100000"/>
              </a:lnSpc>
              <a:spcBef>
                <a:spcPts val="1300"/>
              </a:spcBef>
              <a:spcAft>
                <a:spcPts val="0"/>
              </a:spcAft>
              <a:buSzPts val="2100"/>
              <a:buChar char="•"/>
              <a:defRPr/>
            </a:lvl1pPr>
            <a:lvl2pPr indent="-361950" lvl="1" marL="914400" algn="l">
              <a:lnSpc>
                <a:spcPct val="100000"/>
              </a:lnSpc>
              <a:spcBef>
                <a:spcPts val="1300"/>
              </a:spcBef>
              <a:spcAft>
                <a:spcPts val="0"/>
              </a:spcAft>
              <a:buSzPts val="2100"/>
              <a:buChar char="•"/>
              <a:defRPr/>
            </a:lvl2pPr>
            <a:lvl3pPr indent="-361950" lvl="2" marL="1371600" algn="l">
              <a:lnSpc>
                <a:spcPct val="100000"/>
              </a:lnSpc>
              <a:spcBef>
                <a:spcPts val="1300"/>
              </a:spcBef>
              <a:spcAft>
                <a:spcPts val="0"/>
              </a:spcAft>
              <a:buSzPts val="2100"/>
              <a:buChar char="•"/>
              <a:defRPr/>
            </a:lvl3pPr>
            <a:lvl4pPr indent="-361950" lvl="3" marL="1828800" algn="l">
              <a:lnSpc>
                <a:spcPct val="100000"/>
              </a:lnSpc>
              <a:spcBef>
                <a:spcPts val="1300"/>
              </a:spcBef>
              <a:spcAft>
                <a:spcPts val="0"/>
              </a:spcAft>
              <a:buSzPts val="2100"/>
              <a:buChar char="•"/>
              <a:defRPr/>
            </a:lvl4pPr>
            <a:lvl5pPr indent="-361950" lvl="4" marL="2286000" algn="l">
              <a:lnSpc>
                <a:spcPct val="100000"/>
              </a:lnSpc>
              <a:spcBef>
                <a:spcPts val="1300"/>
              </a:spcBef>
              <a:spcAft>
                <a:spcPts val="0"/>
              </a:spcAft>
              <a:buSzPts val="2100"/>
              <a:buChar char="•"/>
              <a:defRPr/>
            </a:lvl5pPr>
            <a:lvl6pPr indent="-361950" lvl="5" marL="2743200" algn="l">
              <a:lnSpc>
                <a:spcPct val="70000"/>
              </a:lnSpc>
              <a:spcBef>
                <a:spcPts val="1300"/>
              </a:spcBef>
              <a:spcAft>
                <a:spcPts val="0"/>
              </a:spcAft>
              <a:buSzPts val="2100"/>
              <a:buChar char="•"/>
              <a:defRPr/>
            </a:lvl6pPr>
            <a:lvl7pPr indent="-361950" lvl="6" marL="3200400" algn="l">
              <a:lnSpc>
                <a:spcPct val="70000"/>
              </a:lnSpc>
              <a:spcBef>
                <a:spcPts val="1300"/>
              </a:spcBef>
              <a:spcAft>
                <a:spcPts val="0"/>
              </a:spcAft>
              <a:buSzPts val="2100"/>
              <a:buChar char="•"/>
              <a:defRPr/>
            </a:lvl7pPr>
            <a:lvl8pPr indent="-361950" lvl="7" marL="3657600" algn="l">
              <a:lnSpc>
                <a:spcPct val="70000"/>
              </a:lnSpc>
              <a:spcBef>
                <a:spcPts val="1300"/>
              </a:spcBef>
              <a:spcAft>
                <a:spcPts val="0"/>
              </a:spcAft>
              <a:buSzPts val="2100"/>
              <a:buChar char="•"/>
              <a:defRPr/>
            </a:lvl8pPr>
            <a:lvl9pPr indent="-361950" lvl="8" marL="4114800" algn="l">
              <a:lnSpc>
                <a:spcPct val="70000"/>
              </a:lnSpc>
              <a:spcBef>
                <a:spcPts val="1300"/>
              </a:spcBef>
              <a:spcAft>
                <a:spcPts val="0"/>
              </a:spcAft>
              <a:buSzPts val="2100"/>
              <a:buChar char="•"/>
              <a:defRPr/>
            </a:lvl9pPr>
          </a:lstStyle>
          <a:p/>
        </p:txBody>
      </p:sp>
      <p:sp>
        <p:nvSpPr>
          <p:cNvPr id="168" name="Google Shape;168;p74"/>
          <p:cNvSpPr txBox="1"/>
          <p:nvPr>
            <p:ph idx="12" type="sldNum"/>
          </p:nvPr>
        </p:nvSpPr>
        <p:spPr>
          <a:xfrm>
            <a:off x="8888942" y="4918169"/>
            <a:ext cx="195300" cy="215400"/>
          </a:xfrm>
          <a:prstGeom prst="rect">
            <a:avLst/>
          </a:prstGeom>
          <a:noFill/>
          <a:ln>
            <a:noFill/>
          </a:ln>
        </p:spPr>
        <p:txBody>
          <a:bodyPr anchorCtr="0" anchor="t" bIns="38100" lIns="38100" spcFirstLastPara="1" rIns="38100" wrap="square" tIns="38100">
            <a:spAutoFit/>
          </a:bodyPr>
          <a:lstStyle>
            <a:lvl1pPr indent="0" lvl="0"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 2" showMasterSp="0">
  <p:cSld name="TITLE_AND_BODY 2 2">
    <p:spTree>
      <p:nvGrpSpPr>
        <p:cNvPr id="169" name="Shape 169"/>
        <p:cNvGrpSpPr/>
        <p:nvPr/>
      </p:nvGrpSpPr>
      <p:grpSpPr>
        <a:xfrm>
          <a:off x="0" y="0"/>
          <a:ext cx="0" cy="0"/>
          <a:chOff x="0" y="0"/>
          <a:chExt cx="0" cy="0"/>
        </a:xfrm>
      </p:grpSpPr>
      <p:sp>
        <p:nvSpPr>
          <p:cNvPr id="170" name="Google Shape;170;p75"/>
          <p:cNvSpPr txBox="1"/>
          <p:nvPr>
            <p:ph type="title"/>
          </p:nvPr>
        </p:nvSpPr>
        <p:spPr>
          <a:xfrm>
            <a:off x="165104" y="133350"/>
            <a:ext cx="8813700" cy="561900"/>
          </a:xfrm>
          <a:prstGeom prst="rect">
            <a:avLst/>
          </a:prstGeom>
          <a:noFill/>
          <a:ln>
            <a:noFill/>
          </a:ln>
        </p:spPr>
        <p:txBody>
          <a:bodyPr anchorCtr="0" anchor="ctr" bIns="38100" lIns="38100" spcFirstLastPara="1" rIns="38100" wrap="square" tIns="38100">
            <a:normAutofit/>
          </a:bodyPr>
          <a:lstStyle>
            <a:lvl1pPr lvl="0" algn="ctr">
              <a:lnSpc>
                <a:spcPct val="100000"/>
              </a:lnSpc>
              <a:spcBef>
                <a:spcPts val="0"/>
              </a:spcBef>
              <a:spcAft>
                <a:spcPts val="0"/>
              </a:spcAft>
              <a:buClr>
                <a:srgbClr val="000000"/>
              </a:buClr>
              <a:buSzPts val="700"/>
              <a:buNon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p:txBody>
      </p:sp>
      <p:sp>
        <p:nvSpPr>
          <p:cNvPr id="171" name="Google Shape;171;p75"/>
          <p:cNvSpPr txBox="1"/>
          <p:nvPr>
            <p:ph idx="1" type="body"/>
          </p:nvPr>
        </p:nvSpPr>
        <p:spPr>
          <a:xfrm>
            <a:off x="203343" y="918758"/>
            <a:ext cx="8737200" cy="3781500"/>
          </a:xfrm>
          <a:prstGeom prst="rect">
            <a:avLst/>
          </a:prstGeom>
          <a:noFill/>
          <a:ln>
            <a:noFill/>
          </a:ln>
        </p:spPr>
        <p:txBody>
          <a:bodyPr anchorCtr="0" anchor="t" bIns="38100" lIns="38100" spcFirstLastPara="1" rIns="38100" wrap="square" tIns="38100">
            <a:normAutofit/>
          </a:bodyPr>
          <a:lstStyle>
            <a:lvl1pPr indent="-361950" lvl="0" marL="457200" algn="l">
              <a:lnSpc>
                <a:spcPct val="100000"/>
              </a:lnSpc>
              <a:spcBef>
                <a:spcPts val="1300"/>
              </a:spcBef>
              <a:spcAft>
                <a:spcPts val="0"/>
              </a:spcAft>
              <a:buSzPts val="2100"/>
              <a:buChar char="•"/>
              <a:defRPr/>
            </a:lvl1pPr>
            <a:lvl2pPr indent="-361950" lvl="1" marL="914400" algn="l">
              <a:lnSpc>
                <a:spcPct val="100000"/>
              </a:lnSpc>
              <a:spcBef>
                <a:spcPts val="1300"/>
              </a:spcBef>
              <a:spcAft>
                <a:spcPts val="0"/>
              </a:spcAft>
              <a:buSzPts val="2100"/>
              <a:buChar char="•"/>
              <a:defRPr/>
            </a:lvl2pPr>
            <a:lvl3pPr indent="-361950" lvl="2" marL="1371600" algn="l">
              <a:lnSpc>
                <a:spcPct val="100000"/>
              </a:lnSpc>
              <a:spcBef>
                <a:spcPts val="1300"/>
              </a:spcBef>
              <a:spcAft>
                <a:spcPts val="0"/>
              </a:spcAft>
              <a:buSzPts val="2100"/>
              <a:buChar char="•"/>
              <a:defRPr/>
            </a:lvl3pPr>
            <a:lvl4pPr indent="-361950" lvl="3" marL="1828800" algn="l">
              <a:lnSpc>
                <a:spcPct val="100000"/>
              </a:lnSpc>
              <a:spcBef>
                <a:spcPts val="1300"/>
              </a:spcBef>
              <a:spcAft>
                <a:spcPts val="0"/>
              </a:spcAft>
              <a:buSzPts val="2100"/>
              <a:buChar char="•"/>
              <a:defRPr/>
            </a:lvl4pPr>
            <a:lvl5pPr indent="-361950" lvl="4" marL="2286000" algn="l">
              <a:lnSpc>
                <a:spcPct val="100000"/>
              </a:lnSpc>
              <a:spcBef>
                <a:spcPts val="1300"/>
              </a:spcBef>
              <a:spcAft>
                <a:spcPts val="0"/>
              </a:spcAft>
              <a:buSzPts val="2100"/>
              <a:buChar char="•"/>
              <a:defRPr/>
            </a:lvl5pPr>
            <a:lvl6pPr indent="-361950" lvl="5" marL="2743200" algn="l">
              <a:lnSpc>
                <a:spcPct val="70000"/>
              </a:lnSpc>
              <a:spcBef>
                <a:spcPts val="1300"/>
              </a:spcBef>
              <a:spcAft>
                <a:spcPts val="0"/>
              </a:spcAft>
              <a:buSzPts val="2100"/>
              <a:buChar char="•"/>
              <a:defRPr/>
            </a:lvl6pPr>
            <a:lvl7pPr indent="-361950" lvl="6" marL="3200400" algn="l">
              <a:lnSpc>
                <a:spcPct val="70000"/>
              </a:lnSpc>
              <a:spcBef>
                <a:spcPts val="1300"/>
              </a:spcBef>
              <a:spcAft>
                <a:spcPts val="0"/>
              </a:spcAft>
              <a:buSzPts val="2100"/>
              <a:buChar char="•"/>
              <a:defRPr/>
            </a:lvl7pPr>
            <a:lvl8pPr indent="-361950" lvl="7" marL="3657600" algn="l">
              <a:lnSpc>
                <a:spcPct val="70000"/>
              </a:lnSpc>
              <a:spcBef>
                <a:spcPts val="1300"/>
              </a:spcBef>
              <a:spcAft>
                <a:spcPts val="0"/>
              </a:spcAft>
              <a:buSzPts val="2100"/>
              <a:buChar char="•"/>
              <a:defRPr/>
            </a:lvl8pPr>
            <a:lvl9pPr indent="-361950" lvl="8" marL="4114800" algn="l">
              <a:lnSpc>
                <a:spcPct val="70000"/>
              </a:lnSpc>
              <a:spcBef>
                <a:spcPts val="1300"/>
              </a:spcBef>
              <a:spcAft>
                <a:spcPts val="0"/>
              </a:spcAft>
              <a:buSzPts val="2100"/>
              <a:buChar char="•"/>
              <a:defRPr/>
            </a:lvl9pPr>
          </a:lstStyle>
          <a:p/>
        </p:txBody>
      </p:sp>
      <p:sp>
        <p:nvSpPr>
          <p:cNvPr id="172" name="Google Shape;172;p75"/>
          <p:cNvSpPr txBox="1"/>
          <p:nvPr>
            <p:ph idx="12" type="sldNum"/>
          </p:nvPr>
        </p:nvSpPr>
        <p:spPr>
          <a:xfrm>
            <a:off x="8888942" y="4918169"/>
            <a:ext cx="195300" cy="215400"/>
          </a:xfrm>
          <a:prstGeom prst="rect">
            <a:avLst/>
          </a:prstGeom>
          <a:noFill/>
          <a:ln>
            <a:noFill/>
          </a:ln>
        </p:spPr>
        <p:txBody>
          <a:bodyPr anchorCtr="0" anchor="t" bIns="38100" lIns="38100" spcFirstLastPara="1" rIns="38100" wrap="square" tIns="38100">
            <a:spAutoFit/>
          </a:bodyPr>
          <a:lstStyle>
            <a:lvl1pPr indent="0" lvl="0"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 showMasterSp="0">
  <p:cSld name="TITLE_AND_BODY 4">
    <p:spTree>
      <p:nvGrpSpPr>
        <p:cNvPr id="173" name="Shape 173"/>
        <p:cNvGrpSpPr/>
        <p:nvPr/>
      </p:nvGrpSpPr>
      <p:grpSpPr>
        <a:xfrm>
          <a:off x="0" y="0"/>
          <a:ext cx="0" cy="0"/>
          <a:chOff x="0" y="0"/>
          <a:chExt cx="0" cy="0"/>
        </a:xfrm>
      </p:grpSpPr>
      <p:sp>
        <p:nvSpPr>
          <p:cNvPr id="174" name="Google Shape;174;p76"/>
          <p:cNvSpPr/>
          <p:nvPr/>
        </p:nvSpPr>
        <p:spPr>
          <a:xfrm>
            <a:off x="0" y="0"/>
            <a:ext cx="9144000" cy="487800"/>
          </a:xfrm>
          <a:prstGeom prst="rect">
            <a:avLst/>
          </a:prstGeom>
          <a:solidFill>
            <a:srgbClr val="E9EDEE"/>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75" name="Google Shape;175;p76"/>
          <p:cNvGrpSpPr/>
          <p:nvPr/>
        </p:nvGrpSpPr>
        <p:grpSpPr>
          <a:xfrm>
            <a:off x="830392" y="620570"/>
            <a:ext cx="745729" cy="45788"/>
            <a:chOff x="0" y="103"/>
            <a:chExt cx="1988610" cy="122101"/>
          </a:xfrm>
        </p:grpSpPr>
        <p:sp>
          <p:nvSpPr>
            <p:cNvPr id="176" name="Google Shape;176;p76"/>
            <p:cNvSpPr/>
            <p:nvPr/>
          </p:nvSpPr>
          <p:spPr>
            <a:xfrm rot="-5400000">
              <a:off x="1430460" y="-435947"/>
              <a:ext cx="122100" cy="994200"/>
            </a:xfrm>
            <a:prstGeom prst="rect">
              <a:avLst/>
            </a:prstGeom>
            <a:solidFill>
              <a:srgbClr val="EB560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 name="Google Shape;177;p76"/>
            <p:cNvSpPr/>
            <p:nvPr/>
          </p:nvSpPr>
          <p:spPr>
            <a:xfrm rot="-5400000">
              <a:off x="440250" y="-440146"/>
              <a:ext cx="122100" cy="1002600"/>
            </a:xfrm>
            <a:prstGeom prst="rect">
              <a:avLst/>
            </a:prstGeom>
            <a:solidFill>
              <a:srgbClr val="1A9988"/>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78" name="Google Shape;178;p76"/>
          <p:cNvSpPr txBox="1"/>
          <p:nvPr>
            <p:ph type="title"/>
          </p:nvPr>
        </p:nvSpPr>
        <p:spPr>
          <a:xfrm>
            <a:off x="727650" y="-23700"/>
            <a:ext cx="7688700" cy="5352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rgbClr val="1A1A1A"/>
              </a:buClr>
              <a:buSzPts val="2600"/>
              <a:buFont typeface="Raleway"/>
              <a:buNone/>
              <a:defRPr b="1">
                <a:solidFill>
                  <a:srgbClr val="1A1A1A"/>
                </a:solidFill>
                <a:latin typeface="Raleway"/>
                <a:ea typeface="Raleway"/>
                <a:cs typeface="Raleway"/>
                <a:sym typeface="Raleway"/>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p:txBody>
      </p:sp>
      <p:sp>
        <p:nvSpPr>
          <p:cNvPr id="179" name="Google Shape;179;p76"/>
          <p:cNvSpPr txBox="1"/>
          <p:nvPr>
            <p:ph idx="1" type="body"/>
          </p:nvPr>
        </p:nvSpPr>
        <p:spPr>
          <a:xfrm>
            <a:off x="727650" y="775375"/>
            <a:ext cx="7688700" cy="2261100"/>
          </a:xfrm>
          <a:prstGeom prst="rect">
            <a:avLst/>
          </a:prstGeom>
          <a:noFill/>
          <a:ln>
            <a:noFill/>
          </a:ln>
        </p:spPr>
        <p:txBody>
          <a:bodyPr anchorCtr="0" anchor="t" bIns="91425" lIns="91425" spcFirstLastPara="1" rIns="91425" wrap="square" tIns="91425">
            <a:normAutofit/>
          </a:bodyPr>
          <a:lstStyle>
            <a:lvl1pPr indent="-311150" lvl="0" marL="457200" algn="l">
              <a:lnSpc>
                <a:spcPct val="115000"/>
              </a:lnSpc>
              <a:spcBef>
                <a:spcPts val="0"/>
              </a:spcBef>
              <a:spcAft>
                <a:spcPts val="0"/>
              </a:spcAft>
              <a:buClr>
                <a:srgbClr val="585858"/>
              </a:buClr>
              <a:buSzPts val="1300"/>
              <a:buFont typeface="Helvetica Neue"/>
              <a:buChar char="●"/>
              <a:defRPr sz="1300">
                <a:solidFill>
                  <a:srgbClr val="585858"/>
                </a:solidFill>
                <a:latin typeface="Lato"/>
                <a:ea typeface="Lato"/>
                <a:cs typeface="Lato"/>
                <a:sym typeface="Lato"/>
              </a:defRPr>
            </a:lvl1pPr>
            <a:lvl2pPr indent="-311150" lvl="1" marL="914400" algn="l">
              <a:lnSpc>
                <a:spcPct val="115000"/>
              </a:lnSpc>
              <a:spcBef>
                <a:spcPts val="0"/>
              </a:spcBef>
              <a:spcAft>
                <a:spcPts val="0"/>
              </a:spcAft>
              <a:buClr>
                <a:srgbClr val="585858"/>
              </a:buClr>
              <a:buSzPts val="1300"/>
              <a:buFont typeface="Helvetica Neue"/>
              <a:buChar char="○"/>
              <a:defRPr sz="1300">
                <a:solidFill>
                  <a:srgbClr val="585858"/>
                </a:solidFill>
                <a:latin typeface="Lato"/>
                <a:ea typeface="Lato"/>
                <a:cs typeface="Lato"/>
                <a:sym typeface="Lato"/>
              </a:defRPr>
            </a:lvl2pPr>
            <a:lvl3pPr indent="-311150" lvl="2" marL="1371600" algn="l">
              <a:lnSpc>
                <a:spcPct val="115000"/>
              </a:lnSpc>
              <a:spcBef>
                <a:spcPts val="0"/>
              </a:spcBef>
              <a:spcAft>
                <a:spcPts val="0"/>
              </a:spcAft>
              <a:buClr>
                <a:srgbClr val="585858"/>
              </a:buClr>
              <a:buSzPts val="1300"/>
              <a:buFont typeface="Helvetica Neue"/>
              <a:buChar char="■"/>
              <a:defRPr sz="1300">
                <a:solidFill>
                  <a:srgbClr val="585858"/>
                </a:solidFill>
                <a:latin typeface="Lato"/>
                <a:ea typeface="Lato"/>
                <a:cs typeface="Lato"/>
                <a:sym typeface="Lato"/>
              </a:defRPr>
            </a:lvl3pPr>
            <a:lvl4pPr indent="-311150" lvl="3" marL="1828800" algn="l">
              <a:lnSpc>
                <a:spcPct val="115000"/>
              </a:lnSpc>
              <a:spcBef>
                <a:spcPts val="0"/>
              </a:spcBef>
              <a:spcAft>
                <a:spcPts val="0"/>
              </a:spcAft>
              <a:buClr>
                <a:srgbClr val="585858"/>
              </a:buClr>
              <a:buSzPts val="1300"/>
              <a:buFont typeface="Helvetica Neue"/>
              <a:buChar char="●"/>
              <a:defRPr sz="1300">
                <a:solidFill>
                  <a:srgbClr val="585858"/>
                </a:solidFill>
                <a:latin typeface="Lato"/>
                <a:ea typeface="Lato"/>
                <a:cs typeface="Lato"/>
                <a:sym typeface="Lato"/>
              </a:defRPr>
            </a:lvl4pPr>
            <a:lvl5pPr indent="-311150" lvl="4" marL="2286000" algn="l">
              <a:lnSpc>
                <a:spcPct val="115000"/>
              </a:lnSpc>
              <a:spcBef>
                <a:spcPts val="0"/>
              </a:spcBef>
              <a:spcAft>
                <a:spcPts val="0"/>
              </a:spcAft>
              <a:buClr>
                <a:srgbClr val="585858"/>
              </a:buClr>
              <a:buSzPts val="1300"/>
              <a:buFont typeface="Helvetica Neue"/>
              <a:buChar char="○"/>
              <a:defRPr sz="1300">
                <a:solidFill>
                  <a:srgbClr val="585858"/>
                </a:solidFill>
                <a:latin typeface="Lato"/>
                <a:ea typeface="Lato"/>
                <a:cs typeface="Lato"/>
                <a:sym typeface="Lato"/>
              </a:defRPr>
            </a:lvl5pPr>
            <a:lvl6pPr indent="-361950" lvl="5" marL="2743200" algn="l">
              <a:lnSpc>
                <a:spcPct val="70000"/>
              </a:lnSpc>
              <a:spcBef>
                <a:spcPts val="1300"/>
              </a:spcBef>
              <a:spcAft>
                <a:spcPts val="0"/>
              </a:spcAft>
              <a:buSzPts val="2100"/>
              <a:buChar char="•"/>
              <a:defRPr/>
            </a:lvl6pPr>
            <a:lvl7pPr indent="-361950" lvl="6" marL="3200400" algn="l">
              <a:lnSpc>
                <a:spcPct val="70000"/>
              </a:lnSpc>
              <a:spcBef>
                <a:spcPts val="1300"/>
              </a:spcBef>
              <a:spcAft>
                <a:spcPts val="0"/>
              </a:spcAft>
              <a:buSzPts val="2100"/>
              <a:buChar char="•"/>
              <a:defRPr/>
            </a:lvl7pPr>
            <a:lvl8pPr indent="-361950" lvl="7" marL="3657600" algn="l">
              <a:lnSpc>
                <a:spcPct val="70000"/>
              </a:lnSpc>
              <a:spcBef>
                <a:spcPts val="1300"/>
              </a:spcBef>
              <a:spcAft>
                <a:spcPts val="0"/>
              </a:spcAft>
              <a:buSzPts val="2100"/>
              <a:buChar char="•"/>
              <a:defRPr/>
            </a:lvl8pPr>
            <a:lvl9pPr indent="-361950" lvl="8" marL="4114800" algn="l">
              <a:lnSpc>
                <a:spcPct val="70000"/>
              </a:lnSpc>
              <a:spcBef>
                <a:spcPts val="1300"/>
              </a:spcBef>
              <a:spcAft>
                <a:spcPts val="0"/>
              </a:spcAft>
              <a:buSzPts val="2100"/>
              <a:buChar char="•"/>
              <a:defRPr/>
            </a:lvl9pPr>
          </a:lstStyle>
          <a:p/>
        </p:txBody>
      </p:sp>
      <p:sp>
        <p:nvSpPr>
          <p:cNvPr id="180" name="Google Shape;180;p76"/>
          <p:cNvSpPr txBox="1"/>
          <p:nvPr>
            <p:ph idx="12" type="sldNum"/>
          </p:nvPr>
        </p:nvSpPr>
        <p:spPr>
          <a:xfrm>
            <a:off x="8759659" y="4781407"/>
            <a:ext cx="325500" cy="330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585858"/>
              </a:buClr>
              <a:buSzPts val="1000"/>
              <a:buFont typeface="Lato"/>
              <a:buNone/>
              <a:defRPr b="0" i="0" sz="1000" u="none" cap="none" strike="noStrike">
                <a:solidFill>
                  <a:srgbClr val="585858"/>
                </a:solidFill>
                <a:latin typeface="Lato"/>
                <a:ea typeface="Lato"/>
                <a:cs typeface="Lato"/>
                <a:sym typeface="Lato"/>
              </a:defRPr>
            </a:lvl1pPr>
            <a:lvl2pPr indent="0" lvl="1" marL="0" marR="0" algn="r">
              <a:lnSpc>
                <a:spcPct val="100000"/>
              </a:lnSpc>
              <a:spcBef>
                <a:spcPts val="0"/>
              </a:spcBef>
              <a:spcAft>
                <a:spcPts val="0"/>
              </a:spcAft>
              <a:buClr>
                <a:srgbClr val="585858"/>
              </a:buClr>
              <a:buSzPts val="1000"/>
              <a:buFont typeface="Lato"/>
              <a:buNone/>
              <a:defRPr b="0" i="0" sz="1000" u="none" cap="none" strike="noStrike">
                <a:solidFill>
                  <a:srgbClr val="585858"/>
                </a:solidFill>
                <a:latin typeface="Lato"/>
                <a:ea typeface="Lato"/>
                <a:cs typeface="Lato"/>
                <a:sym typeface="Lato"/>
              </a:defRPr>
            </a:lvl2pPr>
            <a:lvl3pPr indent="0" lvl="2" marL="0" marR="0" algn="r">
              <a:lnSpc>
                <a:spcPct val="100000"/>
              </a:lnSpc>
              <a:spcBef>
                <a:spcPts val="0"/>
              </a:spcBef>
              <a:spcAft>
                <a:spcPts val="0"/>
              </a:spcAft>
              <a:buClr>
                <a:srgbClr val="585858"/>
              </a:buClr>
              <a:buSzPts val="1000"/>
              <a:buFont typeface="Lato"/>
              <a:buNone/>
              <a:defRPr b="0" i="0" sz="1000" u="none" cap="none" strike="noStrike">
                <a:solidFill>
                  <a:srgbClr val="585858"/>
                </a:solidFill>
                <a:latin typeface="Lato"/>
                <a:ea typeface="Lato"/>
                <a:cs typeface="Lato"/>
                <a:sym typeface="Lato"/>
              </a:defRPr>
            </a:lvl3pPr>
            <a:lvl4pPr indent="0" lvl="3" marL="0" marR="0" algn="r">
              <a:lnSpc>
                <a:spcPct val="100000"/>
              </a:lnSpc>
              <a:spcBef>
                <a:spcPts val="0"/>
              </a:spcBef>
              <a:spcAft>
                <a:spcPts val="0"/>
              </a:spcAft>
              <a:buClr>
                <a:srgbClr val="585858"/>
              </a:buClr>
              <a:buSzPts val="1000"/>
              <a:buFont typeface="Lato"/>
              <a:buNone/>
              <a:defRPr b="0" i="0" sz="1000" u="none" cap="none" strike="noStrike">
                <a:solidFill>
                  <a:srgbClr val="585858"/>
                </a:solidFill>
                <a:latin typeface="Lato"/>
                <a:ea typeface="Lato"/>
                <a:cs typeface="Lato"/>
                <a:sym typeface="Lato"/>
              </a:defRPr>
            </a:lvl4pPr>
            <a:lvl5pPr indent="0" lvl="4" marL="0" marR="0" algn="r">
              <a:lnSpc>
                <a:spcPct val="100000"/>
              </a:lnSpc>
              <a:spcBef>
                <a:spcPts val="0"/>
              </a:spcBef>
              <a:spcAft>
                <a:spcPts val="0"/>
              </a:spcAft>
              <a:buClr>
                <a:srgbClr val="585858"/>
              </a:buClr>
              <a:buSzPts val="1000"/>
              <a:buFont typeface="Lato"/>
              <a:buNone/>
              <a:defRPr b="0" i="0" sz="1000" u="none" cap="none" strike="noStrike">
                <a:solidFill>
                  <a:srgbClr val="585858"/>
                </a:solidFill>
                <a:latin typeface="Lato"/>
                <a:ea typeface="Lato"/>
                <a:cs typeface="Lato"/>
                <a:sym typeface="Lato"/>
              </a:defRPr>
            </a:lvl5pPr>
            <a:lvl6pPr indent="0" lvl="5" marL="0" marR="0" algn="r">
              <a:lnSpc>
                <a:spcPct val="100000"/>
              </a:lnSpc>
              <a:spcBef>
                <a:spcPts val="0"/>
              </a:spcBef>
              <a:spcAft>
                <a:spcPts val="0"/>
              </a:spcAft>
              <a:buClr>
                <a:srgbClr val="585858"/>
              </a:buClr>
              <a:buSzPts val="1000"/>
              <a:buFont typeface="Lato"/>
              <a:buNone/>
              <a:defRPr b="0" i="0" sz="1000" u="none" cap="none" strike="noStrike">
                <a:solidFill>
                  <a:srgbClr val="585858"/>
                </a:solidFill>
                <a:latin typeface="Lato"/>
                <a:ea typeface="Lato"/>
                <a:cs typeface="Lato"/>
                <a:sym typeface="Lato"/>
              </a:defRPr>
            </a:lvl6pPr>
            <a:lvl7pPr indent="0" lvl="6" marL="0" marR="0" algn="r">
              <a:lnSpc>
                <a:spcPct val="100000"/>
              </a:lnSpc>
              <a:spcBef>
                <a:spcPts val="0"/>
              </a:spcBef>
              <a:spcAft>
                <a:spcPts val="0"/>
              </a:spcAft>
              <a:buClr>
                <a:srgbClr val="585858"/>
              </a:buClr>
              <a:buSzPts val="1000"/>
              <a:buFont typeface="Lato"/>
              <a:buNone/>
              <a:defRPr b="0" i="0" sz="1000" u="none" cap="none" strike="noStrike">
                <a:solidFill>
                  <a:srgbClr val="585858"/>
                </a:solidFill>
                <a:latin typeface="Lato"/>
                <a:ea typeface="Lato"/>
                <a:cs typeface="Lato"/>
                <a:sym typeface="Lato"/>
              </a:defRPr>
            </a:lvl7pPr>
            <a:lvl8pPr indent="0" lvl="7" marL="0" marR="0" algn="r">
              <a:lnSpc>
                <a:spcPct val="100000"/>
              </a:lnSpc>
              <a:spcBef>
                <a:spcPts val="0"/>
              </a:spcBef>
              <a:spcAft>
                <a:spcPts val="0"/>
              </a:spcAft>
              <a:buClr>
                <a:srgbClr val="585858"/>
              </a:buClr>
              <a:buSzPts val="1000"/>
              <a:buFont typeface="Lato"/>
              <a:buNone/>
              <a:defRPr b="0" i="0" sz="1000" u="none" cap="none" strike="noStrike">
                <a:solidFill>
                  <a:srgbClr val="585858"/>
                </a:solidFill>
                <a:latin typeface="Lato"/>
                <a:ea typeface="Lato"/>
                <a:cs typeface="Lato"/>
                <a:sym typeface="Lato"/>
              </a:defRPr>
            </a:lvl8pPr>
            <a:lvl9pPr indent="0" lvl="8" marL="0" marR="0" algn="r">
              <a:lnSpc>
                <a:spcPct val="100000"/>
              </a:lnSpc>
              <a:spcBef>
                <a:spcPts val="0"/>
              </a:spcBef>
              <a:spcAft>
                <a:spcPts val="0"/>
              </a:spcAft>
              <a:buClr>
                <a:srgbClr val="585858"/>
              </a:buClr>
              <a:buSzPts val="1000"/>
              <a:buFont typeface="Lato"/>
              <a:buNone/>
              <a:defRPr b="0" i="0" sz="1000" u="none" cap="none" strike="noStrike">
                <a:solidFill>
                  <a:srgbClr val="585858"/>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sz="900">
              <a:solidFill>
                <a:srgbClr val="000000"/>
              </a:solidFill>
              <a:latin typeface="Gill Sans"/>
              <a:ea typeface="Gill Sans"/>
              <a:cs typeface="Gill Sans"/>
              <a:sym typeface="Gill Sans"/>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dèle par défaut" showMasterSp="0" type="tx">
  <p:cSld name="TITLE_AND_BODY">
    <p:bg>
      <p:bgPr>
        <a:blipFill>
          <a:blip r:embed="rId2">
            <a:alphaModFix/>
          </a:blip>
          <a:stretch>
            <a:fillRect/>
          </a:stretch>
        </a:blipFill>
      </p:bgPr>
    </p:bg>
    <p:spTree>
      <p:nvGrpSpPr>
        <p:cNvPr id="188" name="Shape 188"/>
        <p:cNvGrpSpPr/>
        <p:nvPr/>
      </p:nvGrpSpPr>
      <p:grpSpPr>
        <a:xfrm>
          <a:off x="0" y="0"/>
          <a:ext cx="0" cy="0"/>
          <a:chOff x="0" y="0"/>
          <a:chExt cx="0" cy="0"/>
        </a:xfrm>
      </p:grpSpPr>
      <p:sp>
        <p:nvSpPr>
          <p:cNvPr id="189" name="Google Shape;189;g3e7568fbf7a_0_1134"/>
          <p:cNvSpPr txBox="1"/>
          <p:nvPr/>
        </p:nvSpPr>
        <p:spPr>
          <a:xfrm>
            <a:off x="6172646" y="4915792"/>
            <a:ext cx="1557900" cy="192600"/>
          </a:xfrm>
          <a:prstGeom prst="rect">
            <a:avLst/>
          </a:prstGeom>
          <a:noFill/>
          <a:ln>
            <a:noFill/>
          </a:ln>
        </p:spPr>
        <p:txBody>
          <a:bodyPr anchorCtr="0" anchor="t" bIns="26775" lIns="26775" spcFirstLastPara="1" rIns="26775" wrap="square" tIns="26775">
            <a:spAutoFit/>
          </a:bodyPr>
          <a:lstStyle/>
          <a:p>
            <a:pPr indent="0" lvl="0" marL="30480" marR="30480" rtl="0" algn="l">
              <a:lnSpc>
                <a:spcPct val="100000"/>
              </a:lnSpc>
              <a:spcBef>
                <a:spcPts val="0"/>
              </a:spcBef>
              <a:spcAft>
                <a:spcPts val="0"/>
              </a:spcAft>
              <a:buClr>
                <a:srgbClr val="FFFFFF"/>
              </a:buClr>
              <a:buSzPts val="900"/>
              <a:buFont typeface="Arial"/>
              <a:buNone/>
            </a:pPr>
            <a:r>
              <a:rPr b="0" i="0" lang="en" sz="900" u="none" cap="none" strike="noStrike">
                <a:solidFill>
                  <a:srgbClr val="FFFFFF"/>
                </a:solidFill>
                <a:latin typeface="Arial"/>
                <a:ea typeface="Arial"/>
                <a:cs typeface="Arial"/>
                <a:sym typeface="Arial"/>
              </a:rPr>
              <a:t>Gaitskell / Brown University</a:t>
            </a:r>
            <a:endParaRPr/>
          </a:p>
        </p:txBody>
      </p:sp>
      <p:sp>
        <p:nvSpPr>
          <p:cNvPr id="190" name="Google Shape;190;g3e7568fbf7a_0_1134"/>
          <p:cNvSpPr txBox="1"/>
          <p:nvPr>
            <p:ph type="title"/>
          </p:nvPr>
        </p:nvSpPr>
        <p:spPr>
          <a:xfrm>
            <a:off x="1484560" y="69056"/>
            <a:ext cx="6174900" cy="1131000"/>
          </a:xfrm>
          <a:prstGeom prst="rect">
            <a:avLst/>
          </a:prstGeom>
          <a:noFill/>
          <a:ln>
            <a:noFill/>
          </a:ln>
        </p:spPr>
        <p:txBody>
          <a:bodyPr anchorCtr="0" anchor="ctr" bIns="26775" lIns="26775" spcFirstLastPara="1" rIns="26775" wrap="square" tIns="26775">
            <a:noAutofit/>
          </a:bodyPr>
          <a:lstStyle>
            <a:lvl1pPr lvl="0" marR="30480" algn="ctr">
              <a:lnSpc>
                <a:spcPct val="100000"/>
              </a:lnSpc>
              <a:spcBef>
                <a:spcPts val="0"/>
              </a:spcBef>
              <a:spcAft>
                <a:spcPts val="0"/>
              </a:spcAft>
              <a:buClr>
                <a:srgbClr val="FFFED5"/>
              </a:buClr>
              <a:buSzPts val="3200"/>
              <a:buFont typeface="Arial"/>
              <a:buNone/>
              <a:defRPr b="0" sz="3200">
                <a:solidFill>
                  <a:srgbClr val="FFFED5"/>
                </a:solidFill>
              </a:defRPr>
            </a:lvl1pPr>
            <a:lvl2pPr lvl="1" algn="l">
              <a:lnSpc>
                <a:spcPct val="100000"/>
              </a:lnSpc>
              <a:spcBef>
                <a:spcPts val="0"/>
              </a:spcBef>
              <a:spcAft>
                <a:spcPts val="0"/>
              </a:spcAft>
              <a:buClr>
                <a:srgbClr val="E46C0A"/>
              </a:buClr>
              <a:buSzPts val="1800"/>
              <a:buNone/>
              <a:defRPr/>
            </a:lvl2pPr>
            <a:lvl3pPr lvl="2" algn="l">
              <a:lnSpc>
                <a:spcPct val="100000"/>
              </a:lnSpc>
              <a:spcBef>
                <a:spcPts val="0"/>
              </a:spcBef>
              <a:spcAft>
                <a:spcPts val="0"/>
              </a:spcAft>
              <a:buClr>
                <a:srgbClr val="E46C0A"/>
              </a:buClr>
              <a:buSzPts val="1800"/>
              <a:buNone/>
              <a:defRPr/>
            </a:lvl3pPr>
            <a:lvl4pPr lvl="3" algn="l">
              <a:lnSpc>
                <a:spcPct val="100000"/>
              </a:lnSpc>
              <a:spcBef>
                <a:spcPts val="0"/>
              </a:spcBef>
              <a:spcAft>
                <a:spcPts val="0"/>
              </a:spcAft>
              <a:buClr>
                <a:srgbClr val="E46C0A"/>
              </a:buClr>
              <a:buSzPts val="1800"/>
              <a:buNone/>
              <a:defRPr/>
            </a:lvl4pPr>
            <a:lvl5pPr lvl="4" algn="l">
              <a:lnSpc>
                <a:spcPct val="100000"/>
              </a:lnSpc>
              <a:spcBef>
                <a:spcPts val="0"/>
              </a:spcBef>
              <a:spcAft>
                <a:spcPts val="0"/>
              </a:spcAft>
              <a:buClr>
                <a:srgbClr val="E46C0A"/>
              </a:buClr>
              <a:buSzPts val="1800"/>
              <a:buNone/>
              <a:defRPr/>
            </a:lvl5pPr>
            <a:lvl6pPr lvl="5" algn="l">
              <a:lnSpc>
                <a:spcPct val="100000"/>
              </a:lnSpc>
              <a:spcBef>
                <a:spcPts val="0"/>
              </a:spcBef>
              <a:spcAft>
                <a:spcPts val="0"/>
              </a:spcAft>
              <a:buClr>
                <a:srgbClr val="E46C0A"/>
              </a:buClr>
              <a:buSzPts val="1800"/>
              <a:buNone/>
              <a:defRPr/>
            </a:lvl6pPr>
            <a:lvl7pPr lvl="6" algn="l">
              <a:lnSpc>
                <a:spcPct val="100000"/>
              </a:lnSpc>
              <a:spcBef>
                <a:spcPts val="0"/>
              </a:spcBef>
              <a:spcAft>
                <a:spcPts val="0"/>
              </a:spcAft>
              <a:buClr>
                <a:srgbClr val="E46C0A"/>
              </a:buClr>
              <a:buSzPts val="1800"/>
              <a:buNone/>
              <a:defRPr/>
            </a:lvl7pPr>
            <a:lvl8pPr lvl="7" algn="l">
              <a:lnSpc>
                <a:spcPct val="100000"/>
              </a:lnSpc>
              <a:spcBef>
                <a:spcPts val="0"/>
              </a:spcBef>
              <a:spcAft>
                <a:spcPts val="0"/>
              </a:spcAft>
              <a:buClr>
                <a:srgbClr val="E46C0A"/>
              </a:buClr>
              <a:buSzPts val="1800"/>
              <a:buNone/>
              <a:defRPr/>
            </a:lvl8pPr>
            <a:lvl9pPr lvl="8" algn="l">
              <a:lnSpc>
                <a:spcPct val="100000"/>
              </a:lnSpc>
              <a:spcBef>
                <a:spcPts val="0"/>
              </a:spcBef>
              <a:spcAft>
                <a:spcPts val="0"/>
              </a:spcAft>
              <a:buClr>
                <a:srgbClr val="E46C0A"/>
              </a:buClr>
              <a:buSzPts val="1800"/>
              <a:buNone/>
              <a:defRPr/>
            </a:lvl9pPr>
          </a:lstStyle>
          <a:p/>
        </p:txBody>
      </p:sp>
      <p:sp>
        <p:nvSpPr>
          <p:cNvPr id="191" name="Google Shape;191;g3e7568fbf7a_0_1134"/>
          <p:cNvSpPr txBox="1"/>
          <p:nvPr>
            <p:ph idx="1" type="body"/>
          </p:nvPr>
        </p:nvSpPr>
        <p:spPr>
          <a:xfrm>
            <a:off x="1484560" y="1198810"/>
            <a:ext cx="6174900" cy="3944700"/>
          </a:xfrm>
          <a:prstGeom prst="rect">
            <a:avLst/>
          </a:prstGeom>
          <a:noFill/>
          <a:ln>
            <a:noFill/>
          </a:ln>
        </p:spPr>
        <p:txBody>
          <a:bodyPr anchorCtr="0" anchor="t" bIns="26775" lIns="26775" spcFirstLastPara="1" rIns="26775" wrap="square" tIns="26775">
            <a:noAutofit/>
          </a:bodyPr>
          <a:lstStyle>
            <a:lvl1pPr indent="-368300" lvl="0" marL="457200" marR="30480" algn="l">
              <a:lnSpc>
                <a:spcPct val="100000"/>
              </a:lnSpc>
              <a:spcBef>
                <a:spcPts val="500"/>
              </a:spcBef>
              <a:spcAft>
                <a:spcPts val="0"/>
              </a:spcAft>
              <a:buClr>
                <a:srgbClr val="FFFED5"/>
              </a:buClr>
              <a:buSzPts val="2200"/>
              <a:buFont typeface="Arial"/>
              <a:buChar char="•"/>
              <a:defRPr sz="2200">
                <a:solidFill>
                  <a:srgbClr val="FFFED5"/>
                </a:solidFill>
              </a:defRPr>
            </a:lvl1pPr>
            <a:lvl2pPr indent="-355600" lvl="1" marL="914400" marR="30480" algn="l">
              <a:lnSpc>
                <a:spcPct val="100000"/>
              </a:lnSpc>
              <a:spcBef>
                <a:spcPts val="400"/>
              </a:spcBef>
              <a:spcAft>
                <a:spcPts val="0"/>
              </a:spcAft>
              <a:buClr>
                <a:srgbClr val="FFFED5"/>
              </a:buClr>
              <a:buSzPts val="2000"/>
              <a:buFont typeface="Arial"/>
              <a:buChar char="–"/>
              <a:defRPr sz="2000">
                <a:solidFill>
                  <a:srgbClr val="FFFED5"/>
                </a:solidFill>
              </a:defRPr>
            </a:lvl2pPr>
            <a:lvl3pPr indent="-330200" lvl="2" marL="1371600" marR="30480" algn="l">
              <a:lnSpc>
                <a:spcPct val="100000"/>
              </a:lnSpc>
              <a:spcBef>
                <a:spcPts val="400"/>
              </a:spcBef>
              <a:spcAft>
                <a:spcPts val="0"/>
              </a:spcAft>
              <a:buClr>
                <a:srgbClr val="FFFED5"/>
              </a:buClr>
              <a:buSzPts val="1600"/>
              <a:buFont typeface="Arial"/>
              <a:buChar char="•"/>
              <a:defRPr sz="1600">
                <a:solidFill>
                  <a:srgbClr val="FFFED5"/>
                </a:solidFill>
              </a:defRPr>
            </a:lvl3pPr>
            <a:lvl4pPr indent="-317500" lvl="3" marL="1828800" marR="30480" algn="l">
              <a:lnSpc>
                <a:spcPct val="100000"/>
              </a:lnSpc>
              <a:spcBef>
                <a:spcPts val="300"/>
              </a:spcBef>
              <a:spcAft>
                <a:spcPts val="0"/>
              </a:spcAft>
              <a:buClr>
                <a:srgbClr val="FFFED5"/>
              </a:buClr>
              <a:buSzPts val="1400"/>
              <a:buFont typeface="Arial"/>
              <a:buChar char="–"/>
              <a:defRPr sz="1400">
                <a:solidFill>
                  <a:srgbClr val="FFFED5"/>
                </a:solidFill>
              </a:defRPr>
            </a:lvl4pPr>
            <a:lvl5pPr indent="-317500" lvl="4" marL="2286000" marR="30480" algn="l">
              <a:lnSpc>
                <a:spcPct val="100000"/>
              </a:lnSpc>
              <a:spcBef>
                <a:spcPts val="300"/>
              </a:spcBef>
              <a:spcAft>
                <a:spcPts val="0"/>
              </a:spcAft>
              <a:buClr>
                <a:srgbClr val="FFFED5"/>
              </a:buClr>
              <a:buSzPts val="1400"/>
              <a:buFont typeface="Arial"/>
              <a:buChar char="»"/>
              <a:defRPr sz="1400">
                <a:solidFill>
                  <a:srgbClr val="FFFED5"/>
                </a:solidFill>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192" name="Google Shape;192;g3e7568fbf7a_0_1134"/>
          <p:cNvSpPr txBox="1"/>
          <p:nvPr>
            <p:ph idx="12" type="sldNum"/>
          </p:nvPr>
        </p:nvSpPr>
        <p:spPr>
          <a:xfrm>
            <a:off x="6761292" y="4683919"/>
            <a:ext cx="193500" cy="192600"/>
          </a:xfrm>
          <a:prstGeom prst="rect">
            <a:avLst/>
          </a:prstGeom>
          <a:noFill/>
          <a:ln>
            <a:noFill/>
          </a:ln>
        </p:spPr>
        <p:txBody>
          <a:bodyPr anchorCtr="0" anchor="t" bIns="26775" lIns="26775" spcFirstLastPara="1" rIns="26775" wrap="square" tIns="26775">
            <a:spAutoFit/>
          </a:bodyPr>
          <a:lstStyle>
            <a:lvl1pPr indent="0" lvl="0" marL="0" marR="0" algn="ctr">
              <a:lnSpc>
                <a:spcPct val="100000"/>
              </a:lnSpc>
              <a:spcBef>
                <a:spcPts val="0"/>
              </a:spcBef>
              <a:spcAft>
                <a:spcPts val="0"/>
              </a:spcAft>
              <a:buClr>
                <a:srgbClr val="000000"/>
              </a:buClr>
              <a:buSzPts val="900"/>
              <a:buFont typeface="Arial"/>
              <a:buNone/>
              <a:defRPr sz="900">
                <a:solidFill>
                  <a:srgbClr val="000000"/>
                </a:solidFill>
              </a:defRPr>
            </a:lvl1pPr>
            <a:lvl2pPr indent="0" lvl="1" marL="0" marR="0" algn="ctr">
              <a:lnSpc>
                <a:spcPct val="100000"/>
              </a:lnSpc>
              <a:spcBef>
                <a:spcPts val="0"/>
              </a:spcBef>
              <a:spcAft>
                <a:spcPts val="0"/>
              </a:spcAft>
              <a:buClr>
                <a:srgbClr val="000000"/>
              </a:buClr>
              <a:buSzPts val="900"/>
              <a:buFont typeface="Arial"/>
              <a:buNone/>
              <a:defRPr sz="900">
                <a:solidFill>
                  <a:srgbClr val="000000"/>
                </a:solidFill>
              </a:defRPr>
            </a:lvl2pPr>
            <a:lvl3pPr indent="0" lvl="2" marL="0" marR="0" algn="ctr">
              <a:lnSpc>
                <a:spcPct val="100000"/>
              </a:lnSpc>
              <a:spcBef>
                <a:spcPts val="0"/>
              </a:spcBef>
              <a:spcAft>
                <a:spcPts val="0"/>
              </a:spcAft>
              <a:buClr>
                <a:srgbClr val="000000"/>
              </a:buClr>
              <a:buSzPts val="900"/>
              <a:buFont typeface="Arial"/>
              <a:buNone/>
              <a:defRPr sz="900">
                <a:solidFill>
                  <a:srgbClr val="000000"/>
                </a:solidFill>
              </a:defRPr>
            </a:lvl3pPr>
            <a:lvl4pPr indent="0" lvl="3" marL="0" marR="0" algn="ctr">
              <a:lnSpc>
                <a:spcPct val="100000"/>
              </a:lnSpc>
              <a:spcBef>
                <a:spcPts val="0"/>
              </a:spcBef>
              <a:spcAft>
                <a:spcPts val="0"/>
              </a:spcAft>
              <a:buClr>
                <a:srgbClr val="000000"/>
              </a:buClr>
              <a:buSzPts val="900"/>
              <a:buFont typeface="Arial"/>
              <a:buNone/>
              <a:defRPr sz="900">
                <a:solidFill>
                  <a:srgbClr val="000000"/>
                </a:solidFill>
              </a:defRPr>
            </a:lvl4pPr>
            <a:lvl5pPr indent="0" lvl="4" marL="0" marR="0" algn="ctr">
              <a:lnSpc>
                <a:spcPct val="100000"/>
              </a:lnSpc>
              <a:spcBef>
                <a:spcPts val="0"/>
              </a:spcBef>
              <a:spcAft>
                <a:spcPts val="0"/>
              </a:spcAft>
              <a:buClr>
                <a:srgbClr val="000000"/>
              </a:buClr>
              <a:buSzPts val="900"/>
              <a:buFont typeface="Arial"/>
              <a:buNone/>
              <a:defRPr sz="900">
                <a:solidFill>
                  <a:srgbClr val="000000"/>
                </a:solidFill>
              </a:defRPr>
            </a:lvl5pPr>
            <a:lvl6pPr indent="0" lvl="5" marL="0" marR="0" algn="ctr">
              <a:lnSpc>
                <a:spcPct val="100000"/>
              </a:lnSpc>
              <a:spcBef>
                <a:spcPts val="0"/>
              </a:spcBef>
              <a:spcAft>
                <a:spcPts val="0"/>
              </a:spcAft>
              <a:buClr>
                <a:srgbClr val="000000"/>
              </a:buClr>
              <a:buSzPts val="900"/>
              <a:buFont typeface="Arial"/>
              <a:buNone/>
              <a:defRPr sz="900">
                <a:solidFill>
                  <a:srgbClr val="000000"/>
                </a:solidFill>
              </a:defRPr>
            </a:lvl6pPr>
            <a:lvl7pPr indent="0" lvl="6" marL="0" marR="0" algn="ctr">
              <a:lnSpc>
                <a:spcPct val="100000"/>
              </a:lnSpc>
              <a:spcBef>
                <a:spcPts val="0"/>
              </a:spcBef>
              <a:spcAft>
                <a:spcPts val="0"/>
              </a:spcAft>
              <a:buClr>
                <a:srgbClr val="000000"/>
              </a:buClr>
              <a:buSzPts val="900"/>
              <a:buFont typeface="Arial"/>
              <a:buNone/>
              <a:defRPr sz="900">
                <a:solidFill>
                  <a:srgbClr val="000000"/>
                </a:solidFill>
              </a:defRPr>
            </a:lvl7pPr>
            <a:lvl8pPr indent="0" lvl="7" marL="0" marR="0" algn="ctr">
              <a:lnSpc>
                <a:spcPct val="100000"/>
              </a:lnSpc>
              <a:spcBef>
                <a:spcPts val="0"/>
              </a:spcBef>
              <a:spcAft>
                <a:spcPts val="0"/>
              </a:spcAft>
              <a:buClr>
                <a:srgbClr val="000000"/>
              </a:buClr>
              <a:buSzPts val="900"/>
              <a:buFont typeface="Arial"/>
              <a:buNone/>
              <a:defRPr sz="900">
                <a:solidFill>
                  <a:srgbClr val="000000"/>
                </a:solidFill>
              </a:defRPr>
            </a:lvl8pPr>
            <a:lvl9pPr indent="0" lvl="8" marL="0" marR="0" algn="ctr">
              <a:lnSpc>
                <a:spcPct val="100000"/>
              </a:lnSpc>
              <a:spcBef>
                <a:spcPts val="0"/>
              </a:spcBef>
              <a:spcAft>
                <a:spcPts val="0"/>
              </a:spcAft>
              <a:buClr>
                <a:srgbClr val="000000"/>
              </a:buClr>
              <a:buSzPts val="900"/>
              <a:buFont typeface="Arial"/>
              <a:buNone/>
              <a:defRPr sz="900">
                <a:solidFill>
                  <a:srgbClr val="000000"/>
                </a:solidFill>
              </a:defRPr>
            </a:lvl9pPr>
          </a:lstStyle>
          <a:p>
            <a:pPr indent="0" lvl="0" marL="0" rtl="0" algn="ctr">
              <a:spcBef>
                <a:spcPts val="0"/>
              </a:spcBef>
              <a:spcAft>
                <a:spcPts val="0"/>
              </a:spcAft>
              <a:buNone/>
            </a:pPr>
            <a:fld id="{00000000-1234-1234-1234-123412341234}" type="slidenum">
              <a:rPr lang="en"/>
              <a:t>‹#›</a:t>
            </a:fld>
            <a:endParaRPr sz="1400">
              <a:solidFill>
                <a:srgbClr val="E46C0A"/>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dèle par défaut" showMasterSp="0">
  <p:cSld name="Modèle par défaut">
    <p:bg>
      <p:bgPr>
        <a:blipFill>
          <a:blip r:embed="rId2">
            <a:alphaModFix/>
          </a:blip>
          <a:stretch>
            <a:fillRect/>
          </a:stretch>
        </a:blipFill>
      </p:bgPr>
    </p:bg>
    <p:spTree>
      <p:nvGrpSpPr>
        <p:cNvPr id="193" name="Shape 193"/>
        <p:cNvGrpSpPr/>
        <p:nvPr/>
      </p:nvGrpSpPr>
      <p:grpSpPr>
        <a:xfrm>
          <a:off x="0" y="0"/>
          <a:ext cx="0" cy="0"/>
          <a:chOff x="0" y="0"/>
          <a:chExt cx="0" cy="0"/>
        </a:xfrm>
      </p:grpSpPr>
      <p:sp>
        <p:nvSpPr>
          <p:cNvPr id="194" name="Google Shape;194;g3e7568fbf7a_0_1139"/>
          <p:cNvSpPr txBox="1"/>
          <p:nvPr/>
        </p:nvSpPr>
        <p:spPr>
          <a:xfrm>
            <a:off x="6172646" y="4915792"/>
            <a:ext cx="1557900" cy="192600"/>
          </a:xfrm>
          <a:prstGeom prst="rect">
            <a:avLst/>
          </a:prstGeom>
          <a:noFill/>
          <a:ln>
            <a:noFill/>
          </a:ln>
        </p:spPr>
        <p:txBody>
          <a:bodyPr anchorCtr="0" anchor="t" bIns="26775" lIns="26775" spcFirstLastPara="1" rIns="26775" wrap="square" tIns="26775">
            <a:spAutoFit/>
          </a:bodyPr>
          <a:lstStyle/>
          <a:p>
            <a:pPr indent="0" lvl="0" marL="30480" marR="30480" rtl="0" algn="l">
              <a:lnSpc>
                <a:spcPct val="100000"/>
              </a:lnSpc>
              <a:spcBef>
                <a:spcPts val="0"/>
              </a:spcBef>
              <a:spcAft>
                <a:spcPts val="0"/>
              </a:spcAft>
              <a:buClr>
                <a:srgbClr val="FFFFFF"/>
              </a:buClr>
              <a:buSzPts val="900"/>
              <a:buFont typeface="Arial"/>
              <a:buNone/>
            </a:pPr>
            <a:r>
              <a:rPr b="0" i="0" lang="en" sz="900" u="none" cap="none" strike="noStrike">
                <a:solidFill>
                  <a:srgbClr val="FFFFFF"/>
                </a:solidFill>
                <a:latin typeface="Arial"/>
                <a:ea typeface="Arial"/>
                <a:cs typeface="Arial"/>
                <a:sym typeface="Arial"/>
              </a:rPr>
              <a:t>Gaitskell / Brown University</a:t>
            </a:r>
            <a:endParaRPr/>
          </a:p>
        </p:txBody>
      </p:sp>
      <p:sp>
        <p:nvSpPr>
          <p:cNvPr id="195" name="Google Shape;195;g3e7568fbf7a_0_1139"/>
          <p:cNvSpPr txBox="1"/>
          <p:nvPr>
            <p:ph type="title"/>
          </p:nvPr>
        </p:nvSpPr>
        <p:spPr>
          <a:xfrm>
            <a:off x="1484560" y="69056"/>
            <a:ext cx="6174900" cy="1131000"/>
          </a:xfrm>
          <a:prstGeom prst="rect">
            <a:avLst/>
          </a:prstGeom>
          <a:noFill/>
          <a:ln>
            <a:noFill/>
          </a:ln>
        </p:spPr>
        <p:txBody>
          <a:bodyPr anchorCtr="0" anchor="ctr" bIns="26775" lIns="26775" spcFirstLastPara="1" rIns="26775" wrap="square" tIns="26775">
            <a:normAutofit/>
          </a:bodyPr>
          <a:lstStyle>
            <a:lvl1pPr lvl="0" marR="30480" algn="ctr">
              <a:lnSpc>
                <a:spcPct val="100000"/>
              </a:lnSpc>
              <a:spcBef>
                <a:spcPts val="0"/>
              </a:spcBef>
              <a:spcAft>
                <a:spcPts val="0"/>
              </a:spcAft>
              <a:buClr>
                <a:srgbClr val="FFFED5"/>
              </a:buClr>
              <a:buSzPts val="3200"/>
              <a:buFont typeface="Arial"/>
              <a:buNone/>
              <a:defRPr b="0" sz="3200">
                <a:solidFill>
                  <a:srgbClr val="FFFED5"/>
                </a:solidFill>
              </a:defRPr>
            </a:lvl1pPr>
            <a:lvl2pPr lvl="1" algn="l">
              <a:lnSpc>
                <a:spcPct val="100000"/>
              </a:lnSpc>
              <a:spcBef>
                <a:spcPts val="0"/>
              </a:spcBef>
              <a:spcAft>
                <a:spcPts val="0"/>
              </a:spcAft>
              <a:buClr>
                <a:srgbClr val="E46C0A"/>
              </a:buClr>
              <a:buSzPts val="1800"/>
              <a:buNone/>
              <a:defRPr/>
            </a:lvl2pPr>
            <a:lvl3pPr lvl="2" algn="l">
              <a:lnSpc>
                <a:spcPct val="100000"/>
              </a:lnSpc>
              <a:spcBef>
                <a:spcPts val="0"/>
              </a:spcBef>
              <a:spcAft>
                <a:spcPts val="0"/>
              </a:spcAft>
              <a:buClr>
                <a:srgbClr val="E46C0A"/>
              </a:buClr>
              <a:buSzPts val="1800"/>
              <a:buNone/>
              <a:defRPr/>
            </a:lvl3pPr>
            <a:lvl4pPr lvl="3" algn="l">
              <a:lnSpc>
                <a:spcPct val="100000"/>
              </a:lnSpc>
              <a:spcBef>
                <a:spcPts val="0"/>
              </a:spcBef>
              <a:spcAft>
                <a:spcPts val="0"/>
              </a:spcAft>
              <a:buClr>
                <a:srgbClr val="E46C0A"/>
              </a:buClr>
              <a:buSzPts val="1800"/>
              <a:buNone/>
              <a:defRPr/>
            </a:lvl4pPr>
            <a:lvl5pPr lvl="4" algn="l">
              <a:lnSpc>
                <a:spcPct val="100000"/>
              </a:lnSpc>
              <a:spcBef>
                <a:spcPts val="0"/>
              </a:spcBef>
              <a:spcAft>
                <a:spcPts val="0"/>
              </a:spcAft>
              <a:buClr>
                <a:srgbClr val="E46C0A"/>
              </a:buClr>
              <a:buSzPts val="1800"/>
              <a:buNone/>
              <a:defRPr/>
            </a:lvl5pPr>
            <a:lvl6pPr lvl="5" algn="l">
              <a:lnSpc>
                <a:spcPct val="100000"/>
              </a:lnSpc>
              <a:spcBef>
                <a:spcPts val="0"/>
              </a:spcBef>
              <a:spcAft>
                <a:spcPts val="0"/>
              </a:spcAft>
              <a:buClr>
                <a:srgbClr val="E46C0A"/>
              </a:buClr>
              <a:buSzPts val="1800"/>
              <a:buNone/>
              <a:defRPr/>
            </a:lvl6pPr>
            <a:lvl7pPr lvl="6" algn="l">
              <a:lnSpc>
                <a:spcPct val="100000"/>
              </a:lnSpc>
              <a:spcBef>
                <a:spcPts val="0"/>
              </a:spcBef>
              <a:spcAft>
                <a:spcPts val="0"/>
              </a:spcAft>
              <a:buClr>
                <a:srgbClr val="E46C0A"/>
              </a:buClr>
              <a:buSzPts val="1800"/>
              <a:buNone/>
              <a:defRPr/>
            </a:lvl7pPr>
            <a:lvl8pPr lvl="7" algn="l">
              <a:lnSpc>
                <a:spcPct val="100000"/>
              </a:lnSpc>
              <a:spcBef>
                <a:spcPts val="0"/>
              </a:spcBef>
              <a:spcAft>
                <a:spcPts val="0"/>
              </a:spcAft>
              <a:buClr>
                <a:srgbClr val="E46C0A"/>
              </a:buClr>
              <a:buSzPts val="1800"/>
              <a:buNone/>
              <a:defRPr/>
            </a:lvl8pPr>
            <a:lvl9pPr lvl="8" algn="l">
              <a:lnSpc>
                <a:spcPct val="100000"/>
              </a:lnSpc>
              <a:spcBef>
                <a:spcPts val="0"/>
              </a:spcBef>
              <a:spcAft>
                <a:spcPts val="0"/>
              </a:spcAft>
              <a:buClr>
                <a:srgbClr val="E46C0A"/>
              </a:buClr>
              <a:buSzPts val="1800"/>
              <a:buNone/>
              <a:defRPr/>
            </a:lvl9pPr>
          </a:lstStyle>
          <a:p/>
        </p:txBody>
      </p:sp>
      <p:sp>
        <p:nvSpPr>
          <p:cNvPr id="196" name="Google Shape;196;g3e7568fbf7a_0_1139"/>
          <p:cNvSpPr txBox="1"/>
          <p:nvPr>
            <p:ph idx="1" type="body"/>
          </p:nvPr>
        </p:nvSpPr>
        <p:spPr>
          <a:xfrm>
            <a:off x="1484560" y="1198810"/>
            <a:ext cx="6174900" cy="3944700"/>
          </a:xfrm>
          <a:prstGeom prst="rect">
            <a:avLst/>
          </a:prstGeom>
          <a:noFill/>
          <a:ln>
            <a:noFill/>
          </a:ln>
        </p:spPr>
        <p:txBody>
          <a:bodyPr anchorCtr="0" anchor="t" bIns="26775" lIns="26775" spcFirstLastPara="1" rIns="26775" wrap="square" tIns="26775">
            <a:normAutofit/>
          </a:bodyPr>
          <a:lstStyle>
            <a:lvl1pPr indent="-368300" lvl="0" marL="457200" marR="30480" algn="l">
              <a:lnSpc>
                <a:spcPct val="100000"/>
              </a:lnSpc>
              <a:spcBef>
                <a:spcPts val="500"/>
              </a:spcBef>
              <a:spcAft>
                <a:spcPts val="0"/>
              </a:spcAft>
              <a:buClr>
                <a:srgbClr val="FFFED5"/>
              </a:buClr>
              <a:buSzPts val="2200"/>
              <a:buFont typeface="Arial"/>
              <a:buChar char="•"/>
              <a:defRPr sz="2200">
                <a:solidFill>
                  <a:srgbClr val="FFFED5"/>
                </a:solidFill>
              </a:defRPr>
            </a:lvl1pPr>
            <a:lvl2pPr indent="-355600" lvl="1" marL="914400" marR="30480" algn="l">
              <a:lnSpc>
                <a:spcPct val="100000"/>
              </a:lnSpc>
              <a:spcBef>
                <a:spcPts val="400"/>
              </a:spcBef>
              <a:spcAft>
                <a:spcPts val="0"/>
              </a:spcAft>
              <a:buClr>
                <a:srgbClr val="FFFED5"/>
              </a:buClr>
              <a:buSzPts val="2000"/>
              <a:buFont typeface="Arial"/>
              <a:buChar char="–"/>
              <a:defRPr sz="2000">
                <a:solidFill>
                  <a:srgbClr val="FFFED5"/>
                </a:solidFill>
              </a:defRPr>
            </a:lvl2pPr>
            <a:lvl3pPr indent="-330200" lvl="2" marL="1371600" marR="30480" algn="l">
              <a:lnSpc>
                <a:spcPct val="100000"/>
              </a:lnSpc>
              <a:spcBef>
                <a:spcPts val="400"/>
              </a:spcBef>
              <a:spcAft>
                <a:spcPts val="0"/>
              </a:spcAft>
              <a:buClr>
                <a:srgbClr val="FFFED5"/>
              </a:buClr>
              <a:buSzPts val="1600"/>
              <a:buFont typeface="Arial"/>
              <a:buChar char="•"/>
              <a:defRPr sz="1600">
                <a:solidFill>
                  <a:srgbClr val="FFFED5"/>
                </a:solidFill>
              </a:defRPr>
            </a:lvl3pPr>
            <a:lvl4pPr indent="-317500" lvl="3" marL="1828800" marR="30480" algn="l">
              <a:lnSpc>
                <a:spcPct val="100000"/>
              </a:lnSpc>
              <a:spcBef>
                <a:spcPts val="300"/>
              </a:spcBef>
              <a:spcAft>
                <a:spcPts val="0"/>
              </a:spcAft>
              <a:buClr>
                <a:srgbClr val="FFFED5"/>
              </a:buClr>
              <a:buSzPts val="1400"/>
              <a:buFont typeface="Arial"/>
              <a:buChar char="–"/>
              <a:defRPr sz="1400">
                <a:solidFill>
                  <a:srgbClr val="FFFED5"/>
                </a:solidFill>
              </a:defRPr>
            </a:lvl4pPr>
            <a:lvl5pPr indent="-317500" lvl="4" marL="2286000" marR="30480" algn="l">
              <a:lnSpc>
                <a:spcPct val="100000"/>
              </a:lnSpc>
              <a:spcBef>
                <a:spcPts val="300"/>
              </a:spcBef>
              <a:spcAft>
                <a:spcPts val="0"/>
              </a:spcAft>
              <a:buClr>
                <a:srgbClr val="FFFED5"/>
              </a:buClr>
              <a:buSzPts val="1400"/>
              <a:buFont typeface="Arial"/>
              <a:buChar char="»"/>
              <a:defRPr sz="1400">
                <a:solidFill>
                  <a:srgbClr val="FFFED5"/>
                </a:solidFill>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197" name="Google Shape;197;g3e7568fbf7a_0_1139"/>
          <p:cNvSpPr txBox="1"/>
          <p:nvPr>
            <p:ph idx="12" type="sldNum"/>
          </p:nvPr>
        </p:nvSpPr>
        <p:spPr>
          <a:xfrm>
            <a:off x="6761292" y="4683919"/>
            <a:ext cx="193500" cy="176700"/>
          </a:xfrm>
          <a:prstGeom prst="rect">
            <a:avLst/>
          </a:prstGeom>
          <a:noFill/>
          <a:ln>
            <a:noFill/>
          </a:ln>
        </p:spPr>
        <p:txBody>
          <a:bodyPr anchorCtr="0" anchor="t" bIns="26775" lIns="26775" spcFirstLastPara="1" rIns="26775" wrap="square" tIns="26775">
            <a:normAutofit lnSpcReduction="20000"/>
          </a:bodyPr>
          <a:lstStyle>
            <a:lvl1pPr indent="0" lvl="0" marL="0" marR="0" algn="ctr">
              <a:lnSpc>
                <a:spcPct val="100000"/>
              </a:lnSpc>
              <a:spcBef>
                <a:spcPts val="0"/>
              </a:spcBef>
              <a:spcAft>
                <a:spcPts val="0"/>
              </a:spcAft>
              <a:buClr>
                <a:srgbClr val="000000"/>
              </a:buClr>
              <a:buSzPts val="900"/>
              <a:buFont typeface="Arial"/>
              <a:buNone/>
              <a:defRPr sz="900">
                <a:solidFill>
                  <a:srgbClr val="000000"/>
                </a:solidFill>
              </a:defRPr>
            </a:lvl1pPr>
            <a:lvl2pPr indent="0" lvl="1" marL="0" marR="0" algn="ctr">
              <a:lnSpc>
                <a:spcPct val="100000"/>
              </a:lnSpc>
              <a:spcBef>
                <a:spcPts val="0"/>
              </a:spcBef>
              <a:spcAft>
                <a:spcPts val="0"/>
              </a:spcAft>
              <a:buClr>
                <a:srgbClr val="000000"/>
              </a:buClr>
              <a:buSzPts val="900"/>
              <a:buFont typeface="Arial"/>
              <a:buNone/>
              <a:defRPr sz="900">
                <a:solidFill>
                  <a:srgbClr val="000000"/>
                </a:solidFill>
              </a:defRPr>
            </a:lvl2pPr>
            <a:lvl3pPr indent="0" lvl="2" marL="0" marR="0" algn="ctr">
              <a:lnSpc>
                <a:spcPct val="100000"/>
              </a:lnSpc>
              <a:spcBef>
                <a:spcPts val="0"/>
              </a:spcBef>
              <a:spcAft>
                <a:spcPts val="0"/>
              </a:spcAft>
              <a:buClr>
                <a:srgbClr val="000000"/>
              </a:buClr>
              <a:buSzPts val="900"/>
              <a:buFont typeface="Arial"/>
              <a:buNone/>
              <a:defRPr sz="900">
                <a:solidFill>
                  <a:srgbClr val="000000"/>
                </a:solidFill>
              </a:defRPr>
            </a:lvl3pPr>
            <a:lvl4pPr indent="0" lvl="3" marL="0" marR="0" algn="ctr">
              <a:lnSpc>
                <a:spcPct val="100000"/>
              </a:lnSpc>
              <a:spcBef>
                <a:spcPts val="0"/>
              </a:spcBef>
              <a:spcAft>
                <a:spcPts val="0"/>
              </a:spcAft>
              <a:buClr>
                <a:srgbClr val="000000"/>
              </a:buClr>
              <a:buSzPts val="900"/>
              <a:buFont typeface="Arial"/>
              <a:buNone/>
              <a:defRPr sz="900">
                <a:solidFill>
                  <a:srgbClr val="000000"/>
                </a:solidFill>
              </a:defRPr>
            </a:lvl4pPr>
            <a:lvl5pPr indent="0" lvl="4" marL="0" marR="0" algn="ctr">
              <a:lnSpc>
                <a:spcPct val="100000"/>
              </a:lnSpc>
              <a:spcBef>
                <a:spcPts val="0"/>
              </a:spcBef>
              <a:spcAft>
                <a:spcPts val="0"/>
              </a:spcAft>
              <a:buClr>
                <a:srgbClr val="000000"/>
              </a:buClr>
              <a:buSzPts val="900"/>
              <a:buFont typeface="Arial"/>
              <a:buNone/>
              <a:defRPr sz="900">
                <a:solidFill>
                  <a:srgbClr val="000000"/>
                </a:solidFill>
              </a:defRPr>
            </a:lvl5pPr>
            <a:lvl6pPr indent="0" lvl="5" marL="0" marR="0" algn="ctr">
              <a:lnSpc>
                <a:spcPct val="100000"/>
              </a:lnSpc>
              <a:spcBef>
                <a:spcPts val="0"/>
              </a:spcBef>
              <a:spcAft>
                <a:spcPts val="0"/>
              </a:spcAft>
              <a:buClr>
                <a:srgbClr val="000000"/>
              </a:buClr>
              <a:buSzPts val="900"/>
              <a:buFont typeface="Arial"/>
              <a:buNone/>
              <a:defRPr sz="900">
                <a:solidFill>
                  <a:srgbClr val="000000"/>
                </a:solidFill>
              </a:defRPr>
            </a:lvl6pPr>
            <a:lvl7pPr indent="0" lvl="6" marL="0" marR="0" algn="ctr">
              <a:lnSpc>
                <a:spcPct val="100000"/>
              </a:lnSpc>
              <a:spcBef>
                <a:spcPts val="0"/>
              </a:spcBef>
              <a:spcAft>
                <a:spcPts val="0"/>
              </a:spcAft>
              <a:buClr>
                <a:srgbClr val="000000"/>
              </a:buClr>
              <a:buSzPts val="900"/>
              <a:buFont typeface="Arial"/>
              <a:buNone/>
              <a:defRPr sz="900">
                <a:solidFill>
                  <a:srgbClr val="000000"/>
                </a:solidFill>
              </a:defRPr>
            </a:lvl7pPr>
            <a:lvl8pPr indent="0" lvl="7" marL="0" marR="0" algn="ctr">
              <a:lnSpc>
                <a:spcPct val="100000"/>
              </a:lnSpc>
              <a:spcBef>
                <a:spcPts val="0"/>
              </a:spcBef>
              <a:spcAft>
                <a:spcPts val="0"/>
              </a:spcAft>
              <a:buClr>
                <a:srgbClr val="000000"/>
              </a:buClr>
              <a:buSzPts val="900"/>
              <a:buFont typeface="Arial"/>
              <a:buNone/>
              <a:defRPr sz="900">
                <a:solidFill>
                  <a:srgbClr val="000000"/>
                </a:solidFill>
              </a:defRPr>
            </a:lvl8pPr>
            <a:lvl9pPr indent="0" lvl="8" marL="0" marR="0" algn="ctr">
              <a:lnSpc>
                <a:spcPct val="100000"/>
              </a:lnSpc>
              <a:spcBef>
                <a:spcPts val="0"/>
              </a:spcBef>
              <a:spcAft>
                <a:spcPts val="0"/>
              </a:spcAft>
              <a:buClr>
                <a:srgbClr val="000000"/>
              </a:buClr>
              <a:buSzPts val="900"/>
              <a:buFont typeface="Arial"/>
              <a:buNone/>
              <a:defRPr sz="900">
                <a:solidFill>
                  <a:srgbClr val="000000"/>
                </a:solidFill>
              </a:defRPr>
            </a:lvl9pPr>
          </a:lstStyle>
          <a:p>
            <a:pPr indent="0" lvl="0" marL="0" rtl="0" algn="ctr">
              <a:spcBef>
                <a:spcPts val="0"/>
              </a:spcBef>
              <a:spcAft>
                <a:spcPts val="0"/>
              </a:spcAft>
              <a:buNone/>
            </a:pPr>
            <a:fld id="{00000000-1234-1234-1234-123412341234}" type="slidenum">
              <a:rPr lang="en"/>
              <a:t>‹#›</a:t>
            </a:fld>
            <a:endParaRPr sz="1400">
              <a:solidFill>
                <a:srgbClr val="E46C0A"/>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91025BlankTemplate.pp copy" showMasterSp="0">
  <p:cSld name="991025BlankTemplate.pp copy">
    <p:spTree>
      <p:nvGrpSpPr>
        <p:cNvPr id="198" name="Shape 198"/>
        <p:cNvGrpSpPr/>
        <p:nvPr/>
      </p:nvGrpSpPr>
      <p:grpSpPr>
        <a:xfrm>
          <a:off x="0" y="0"/>
          <a:ext cx="0" cy="0"/>
          <a:chOff x="0" y="0"/>
          <a:chExt cx="0" cy="0"/>
        </a:xfrm>
      </p:grpSpPr>
      <p:cxnSp>
        <p:nvCxnSpPr>
          <p:cNvPr id="199" name="Google Shape;199;g3e7568fbf7a_0_1144"/>
          <p:cNvCxnSpPr/>
          <p:nvPr/>
        </p:nvCxnSpPr>
        <p:spPr>
          <a:xfrm>
            <a:off x="1430982" y="629542"/>
            <a:ext cx="6322200" cy="0"/>
          </a:xfrm>
          <a:prstGeom prst="straightConnector1">
            <a:avLst/>
          </a:prstGeom>
          <a:noFill/>
          <a:ln cap="flat" cmpd="sng" w="25400">
            <a:solidFill>
              <a:srgbClr val="021EAA"/>
            </a:solidFill>
            <a:prstDash val="solid"/>
            <a:round/>
            <a:headEnd len="sm" w="sm" type="none"/>
            <a:tailEnd len="sm" w="sm" type="none"/>
          </a:ln>
        </p:spPr>
      </p:cxnSp>
      <p:sp>
        <p:nvSpPr>
          <p:cNvPr id="200" name="Google Shape;200;g3e7568fbf7a_0_1144"/>
          <p:cNvSpPr txBox="1"/>
          <p:nvPr/>
        </p:nvSpPr>
        <p:spPr>
          <a:xfrm>
            <a:off x="915292" y="4947046"/>
            <a:ext cx="3710400" cy="192600"/>
          </a:xfrm>
          <a:prstGeom prst="rect">
            <a:avLst/>
          </a:prstGeom>
          <a:noFill/>
          <a:ln>
            <a:noFill/>
          </a:ln>
        </p:spPr>
        <p:txBody>
          <a:bodyPr anchorCtr="0" anchor="t" bIns="26775" lIns="26775" spcFirstLastPara="1" rIns="26775" wrap="square" tIns="26775">
            <a:spAutoFit/>
          </a:bodyPr>
          <a:lstStyle/>
          <a:p>
            <a:pPr indent="342900" lvl="1" marL="29765" marR="29765" rtl="0" algn="l">
              <a:lnSpc>
                <a:spcPct val="100000"/>
              </a:lnSpc>
              <a:spcBef>
                <a:spcPts val="0"/>
              </a:spcBef>
              <a:spcAft>
                <a:spcPts val="0"/>
              </a:spcAft>
              <a:buClr>
                <a:srgbClr val="000000"/>
              </a:buClr>
              <a:buSzPts val="900"/>
              <a:buFont typeface="Arial Narrow"/>
              <a:buNone/>
            </a:pPr>
            <a:r>
              <a:rPr b="0" i="0" lang="en" sz="900" u="none" cap="none" strike="noStrike">
                <a:solidFill>
                  <a:srgbClr val="000000"/>
                </a:solidFill>
                <a:latin typeface="Arial Narrow"/>
                <a:ea typeface="Arial Narrow"/>
                <a:cs typeface="Arial Narrow"/>
                <a:sym typeface="Arial Narrow"/>
              </a:rPr>
              <a:t>Dark Matter Searches</a:t>
            </a:r>
            <a:endParaRPr/>
          </a:p>
        </p:txBody>
      </p:sp>
      <p:sp>
        <p:nvSpPr>
          <p:cNvPr id="201" name="Google Shape;201;g3e7568fbf7a_0_1144"/>
          <p:cNvSpPr txBox="1"/>
          <p:nvPr/>
        </p:nvSpPr>
        <p:spPr>
          <a:xfrm>
            <a:off x="5748337" y="4945856"/>
            <a:ext cx="2141700" cy="331200"/>
          </a:xfrm>
          <a:prstGeom prst="rect">
            <a:avLst/>
          </a:prstGeom>
          <a:noFill/>
          <a:ln>
            <a:noFill/>
          </a:ln>
        </p:spPr>
        <p:txBody>
          <a:bodyPr anchorCtr="0" anchor="t" bIns="26775" lIns="26775" spcFirstLastPara="1" rIns="26775" wrap="square" tIns="26775">
            <a:spAutoFit/>
          </a:bodyPr>
          <a:lstStyle/>
          <a:p>
            <a:pPr indent="0" lvl="0" marL="29765" marR="29765" rtl="0" algn="l">
              <a:lnSpc>
                <a:spcPct val="100000"/>
              </a:lnSpc>
              <a:spcBef>
                <a:spcPts val="0"/>
              </a:spcBef>
              <a:spcAft>
                <a:spcPts val="0"/>
              </a:spcAft>
              <a:buClr>
                <a:srgbClr val="000000"/>
              </a:buClr>
              <a:buSzPts val="900"/>
              <a:buFont typeface="Arial Narrow"/>
              <a:buNone/>
            </a:pPr>
            <a:r>
              <a:rPr b="0" i="0" lang="en" sz="900" u="none" cap="none" strike="noStrike">
                <a:solidFill>
                  <a:srgbClr val="000000"/>
                </a:solidFill>
                <a:latin typeface="Arial Narrow"/>
                <a:ea typeface="Arial Narrow"/>
                <a:cs typeface="Arial Narrow"/>
                <a:sym typeface="Arial Narrow"/>
              </a:rPr>
              <a:t>             Rick Gaitskell, Brown University, LZ/DOE</a:t>
            </a:r>
            <a:endParaRPr/>
          </a:p>
        </p:txBody>
      </p:sp>
      <p:cxnSp>
        <p:nvCxnSpPr>
          <p:cNvPr id="202" name="Google Shape;202;g3e7568fbf7a_0_1144"/>
          <p:cNvCxnSpPr/>
          <p:nvPr/>
        </p:nvCxnSpPr>
        <p:spPr>
          <a:xfrm>
            <a:off x="1430982" y="4969371"/>
            <a:ext cx="6402600" cy="0"/>
          </a:xfrm>
          <a:prstGeom prst="straightConnector1">
            <a:avLst/>
          </a:prstGeom>
          <a:noFill/>
          <a:ln cap="flat" cmpd="sng" w="9525">
            <a:solidFill>
              <a:srgbClr val="021EAA"/>
            </a:solidFill>
            <a:prstDash val="solid"/>
            <a:round/>
            <a:headEnd len="sm" w="sm" type="none"/>
            <a:tailEnd len="sm" w="sm" type="none"/>
          </a:ln>
        </p:spPr>
      </p:cxnSp>
      <p:sp>
        <p:nvSpPr>
          <p:cNvPr id="203" name="Google Shape;203;g3e7568fbf7a_0_1144"/>
          <p:cNvSpPr txBox="1"/>
          <p:nvPr>
            <p:ph type="title"/>
          </p:nvPr>
        </p:nvSpPr>
        <p:spPr>
          <a:xfrm>
            <a:off x="1203275" y="0"/>
            <a:ext cx="6797700" cy="515700"/>
          </a:xfrm>
          <a:prstGeom prst="rect">
            <a:avLst/>
          </a:prstGeom>
          <a:noFill/>
          <a:ln>
            <a:noFill/>
          </a:ln>
        </p:spPr>
        <p:txBody>
          <a:bodyPr anchorCtr="0" anchor="b" bIns="26775" lIns="26775" spcFirstLastPara="1" rIns="26775" wrap="square" tIns="26775">
            <a:noAutofit/>
          </a:bodyPr>
          <a:lstStyle>
            <a:lvl1pPr lvl="0" marR="29765" algn="ctr">
              <a:lnSpc>
                <a:spcPct val="100000"/>
              </a:lnSpc>
              <a:spcBef>
                <a:spcPts val="0"/>
              </a:spcBef>
              <a:spcAft>
                <a:spcPts val="0"/>
              </a:spcAft>
              <a:buClr>
                <a:srgbClr val="FF2600"/>
              </a:buClr>
              <a:buSzPts val="2200"/>
              <a:buFont typeface="Arial Narrow"/>
              <a:buNone/>
              <a:defRPr b="0" sz="2200">
                <a:solidFill>
                  <a:srgbClr val="FF2600"/>
                </a:solidFill>
                <a:latin typeface="Arial Narrow"/>
                <a:ea typeface="Arial Narrow"/>
                <a:cs typeface="Arial Narrow"/>
                <a:sym typeface="Arial Narrow"/>
              </a:defRPr>
            </a:lvl1pPr>
            <a:lvl2pPr lvl="1" algn="l">
              <a:lnSpc>
                <a:spcPct val="100000"/>
              </a:lnSpc>
              <a:spcBef>
                <a:spcPts val="0"/>
              </a:spcBef>
              <a:spcAft>
                <a:spcPts val="0"/>
              </a:spcAft>
              <a:buClr>
                <a:srgbClr val="E46C0A"/>
              </a:buClr>
              <a:buSzPts val="1800"/>
              <a:buNone/>
              <a:defRPr/>
            </a:lvl2pPr>
            <a:lvl3pPr lvl="2" algn="l">
              <a:lnSpc>
                <a:spcPct val="100000"/>
              </a:lnSpc>
              <a:spcBef>
                <a:spcPts val="0"/>
              </a:spcBef>
              <a:spcAft>
                <a:spcPts val="0"/>
              </a:spcAft>
              <a:buClr>
                <a:srgbClr val="E46C0A"/>
              </a:buClr>
              <a:buSzPts val="1800"/>
              <a:buNone/>
              <a:defRPr/>
            </a:lvl3pPr>
            <a:lvl4pPr lvl="3" algn="l">
              <a:lnSpc>
                <a:spcPct val="100000"/>
              </a:lnSpc>
              <a:spcBef>
                <a:spcPts val="0"/>
              </a:spcBef>
              <a:spcAft>
                <a:spcPts val="0"/>
              </a:spcAft>
              <a:buClr>
                <a:srgbClr val="E46C0A"/>
              </a:buClr>
              <a:buSzPts val="1800"/>
              <a:buNone/>
              <a:defRPr/>
            </a:lvl4pPr>
            <a:lvl5pPr lvl="4" algn="l">
              <a:lnSpc>
                <a:spcPct val="100000"/>
              </a:lnSpc>
              <a:spcBef>
                <a:spcPts val="0"/>
              </a:spcBef>
              <a:spcAft>
                <a:spcPts val="0"/>
              </a:spcAft>
              <a:buClr>
                <a:srgbClr val="E46C0A"/>
              </a:buClr>
              <a:buSzPts val="1800"/>
              <a:buNone/>
              <a:defRPr/>
            </a:lvl5pPr>
            <a:lvl6pPr lvl="5" algn="l">
              <a:lnSpc>
                <a:spcPct val="100000"/>
              </a:lnSpc>
              <a:spcBef>
                <a:spcPts val="0"/>
              </a:spcBef>
              <a:spcAft>
                <a:spcPts val="0"/>
              </a:spcAft>
              <a:buClr>
                <a:srgbClr val="E46C0A"/>
              </a:buClr>
              <a:buSzPts val="1800"/>
              <a:buNone/>
              <a:defRPr/>
            </a:lvl6pPr>
            <a:lvl7pPr lvl="6" algn="l">
              <a:lnSpc>
                <a:spcPct val="100000"/>
              </a:lnSpc>
              <a:spcBef>
                <a:spcPts val="0"/>
              </a:spcBef>
              <a:spcAft>
                <a:spcPts val="0"/>
              </a:spcAft>
              <a:buClr>
                <a:srgbClr val="E46C0A"/>
              </a:buClr>
              <a:buSzPts val="1800"/>
              <a:buNone/>
              <a:defRPr/>
            </a:lvl7pPr>
            <a:lvl8pPr lvl="7" algn="l">
              <a:lnSpc>
                <a:spcPct val="100000"/>
              </a:lnSpc>
              <a:spcBef>
                <a:spcPts val="0"/>
              </a:spcBef>
              <a:spcAft>
                <a:spcPts val="0"/>
              </a:spcAft>
              <a:buClr>
                <a:srgbClr val="E46C0A"/>
              </a:buClr>
              <a:buSzPts val="1800"/>
              <a:buNone/>
              <a:defRPr/>
            </a:lvl8pPr>
            <a:lvl9pPr lvl="8" algn="l">
              <a:lnSpc>
                <a:spcPct val="100000"/>
              </a:lnSpc>
              <a:spcBef>
                <a:spcPts val="0"/>
              </a:spcBef>
              <a:spcAft>
                <a:spcPts val="0"/>
              </a:spcAft>
              <a:buClr>
                <a:srgbClr val="E46C0A"/>
              </a:buClr>
              <a:buSzPts val="1800"/>
              <a:buNone/>
              <a:defRPr/>
            </a:lvl9pPr>
          </a:lstStyle>
          <a:p/>
        </p:txBody>
      </p:sp>
      <p:sp>
        <p:nvSpPr>
          <p:cNvPr id="204" name="Google Shape;204;g3e7568fbf7a_0_1144"/>
          <p:cNvSpPr txBox="1"/>
          <p:nvPr>
            <p:ph idx="1" type="body"/>
          </p:nvPr>
        </p:nvSpPr>
        <p:spPr>
          <a:xfrm>
            <a:off x="1230064" y="649634"/>
            <a:ext cx="6744000" cy="4422600"/>
          </a:xfrm>
          <a:prstGeom prst="rect">
            <a:avLst/>
          </a:prstGeom>
          <a:noFill/>
          <a:ln>
            <a:noFill/>
          </a:ln>
        </p:spPr>
        <p:txBody>
          <a:bodyPr anchorCtr="0" anchor="t" bIns="26775" lIns="26775" spcFirstLastPara="1" rIns="26775" wrap="square" tIns="26775">
            <a:noAutofit/>
          </a:bodyPr>
          <a:lstStyle>
            <a:lvl1pPr indent="-381000" lvl="0" marL="457200" marR="67865" algn="l">
              <a:lnSpc>
                <a:spcPct val="100000"/>
              </a:lnSpc>
              <a:spcBef>
                <a:spcPts val="400"/>
              </a:spcBef>
              <a:spcAft>
                <a:spcPts val="0"/>
              </a:spcAft>
              <a:buClr>
                <a:srgbClr val="000000"/>
              </a:buClr>
              <a:buSzPts val="2400"/>
              <a:buFont typeface="Arial Narrow"/>
              <a:buChar char="•"/>
              <a:defRPr sz="1600">
                <a:latin typeface="Arial Narrow"/>
                <a:ea typeface="Arial Narrow"/>
                <a:cs typeface="Arial Narrow"/>
                <a:sym typeface="Arial Narrow"/>
              </a:defRPr>
            </a:lvl1pPr>
            <a:lvl2pPr indent="-286385" lvl="1" marL="914400" marR="67865" algn="l">
              <a:lnSpc>
                <a:spcPct val="100000"/>
              </a:lnSpc>
              <a:spcBef>
                <a:spcPts val="300"/>
              </a:spcBef>
              <a:spcAft>
                <a:spcPts val="0"/>
              </a:spcAft>
              <a:buClr>
                <a:srgbClr val="FF2600"/>
              </a:buClr>
              <a:buSzPts val="910"/>
              <a:buFont typeface="Arial Narrow"/>
              <a:buChar char="๏"/>
              <a:defRPr sz="1400">
                <a:solidFill>
                  <a:srgbClr val="021EAA"/>
                </a:solidFill>
                <a:latin typeface="Arial Narrow"/>
                <a:ea typeface="Arial Narrow"/>
                <a:cs typeface="Arial Narrow"/>
                <a:sym typeface="Arial Narrow"/>
              </a:defRPr>
            </a:lvl2pPr>
            <a:lvl3pPr indent="-297180" lvl="2" marL="1371600" marR="67865" algn="l">
              <a:lnSpc>
                <a:spcPct val="100000"/>
              </a:lnSpc>
              <a:spcBef>
                <a:spcPts val="300"/>
              </a:spcBef>
              <a:spcAft>
                <a:spcPts val="0"/>
              </a:spcAft>
              <a:buClr>
                <a:srgbClr val="FF2600"/>
              </a:buClr>
              <a:buSzPts val="1080"/>
              <a:buFont typeface="Arial Narrow"/>
              <a:buChar char="•"/>
              <a:defRPr sz="1200">
                <a:latin typeface="Arial Narrow"/>
                <a:ea typeface="Arial Narrow"/>
                <a:cs typeface="Arial Narrow"/>
                <a:sym typeface="Arial Narrow"/>
              </a:defRPr>
            </a:lvl3pPr>
            <a:lvl4pPr indent="-278130" lvl="3" marL="1828800" marR="67865" algn="l">
              <a:lnSpc>
                <a:spcPct val="100000"/>
              </a:lnSpc>
              <a:spcBef>
                <a:spcPts val="300"/>
              </a:spcBef>
              <a:spcAft>
                <a:spcPts val="0"/>
              </a:spcAft>
              <a:buClr>
                <a:srgbClr val="021EAA"/>
              </a:buClr>
              <a:buSzPts val="780"/>
              <a:buFont typeface="Arial Narrow"/>
              <a:buChar char="—"/>
              <a:defRPr sz="1200">
                <a:solidFill>
                  <a:srgbClr val="021EAA"/>
                </a:solidFill>
                <a:latin typeface="Arial Narrow"/>
                <a:ea typeface="Arial Narrow"/>
                <a:cs typeface="Arial Narrow"/>
                <a:sym typeface="Arial Narrow"/>
              </a:defRPr>
            </a:lvl4pPr>
            <a:lvl5pPr indent="-298450" lvl="4" marL="2286000" marR="67865" algn="l">
              <a:lnSpc>
                <a:spcPct val="100000"/>
              </a:lnSpc>
              <a:spcBef>
                <a:spcPts val="200"/>
              </a:spcBef>
              <a:spcAft>
                <a:spcPts val="0"/>
              </a:spcAft>
              <a:buClr>
                <a:srgbClr val="000000"/>
              </a:buClr>
              <a:buSzPts val="1100"/>
              <a:buFont typeface="Arial Narrow"/>
              <a:buChar char="–"/>
              <a:defRPr sz="1100">
                <a:latin typeface="Arial Narrow"/>
                <a:ea typeface="Arial Narrow"/>
                <a:cs typeface="Arial Narrow"/>
                <a:sym typeface="Arial Narrow"/>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205" name="Google Shape;205;g3e7568fbf7a_0_1144"/>
          <p:cNvSpPr txBox="1"/>
          <p:nvPr>
            <p:ph idx="12" type="sldNum"/>
          </p:nvPr>
        </p:nvSpPr>
        <p:spPr>
          <a:xfrm>
            <a:off x="4501021" y="4976068"/>
            <a:ext cx="170400" cy="192600"/>
          </a:xfrm>
          <a:prstGeom prst="rect">
            <a:avLst/>
          </a:prstGeom>
          <a:noFill/>
          <a:ln>
            <a:noFill/>
          </a:ln>
        </p:spPr>
        <p:txBody>
          <a:bodyPr anchorCtr="0" anchor="t" bIns="26775" lIns="26775" spcFirstLastPara="1" rIns="26775" wrap="square" tIns="26775">
            <a:spAutoFit/>
          </a:bodyPr>
          <a:lstStyle>
            <a:lvl1pPr indent="0" lvl="0" marL="0" marR="0" algn="ctr">
              <a:lnSpc>
                <a:spcPct val="100000"/>
              </a:lnSpc>
              <a:spcBef>
                <a:spcPts val="0"/>
              </a:spcBef>
              <a:spcAft>
                <a:spcPts val="0"/>
              </a:spcAft>
              <a:buClr>
                <a:srgbClr val="000000"/>
              </a:buClr>
              <a:buSzPts val="900"/>
              <a:buFont typeface="Arial Narrow"/>
              <a:buNone/>
              <a:defRPr sz="900">
                <a:solidFill>
                  <a:srgbClr val="000000"/>
                </a:solidFill>
                <a:latin typeface="Arial Narrow"/>
                <a:ea typeface="Arial Narrow"/>
                <a:cs typeface="Arial Narrow"/>
                <a:sym typeface="Arial Narrow"/>
              </a:defRPr>
            </a:lvl1pPr>
            <a:lvl2pPr indent="0" lvl="1" marL="0" marR="0" algn="ctr">
              <a:lnSpc>
                <a:spcPct val="100000"/>
              </a:lnSpc>
              <a:spcBef>
                <a:spcPts val="0"/>
              </a:spcBef>
              <a:spcAft>
                <a:spcPts val="0"/>
              </a:spcAft>
              <a:buClr>
                <a:srgbClr val="000000"/>
              </a:buClr>
              <a:buSzPts val="900"/>
              <a:buFont typeface="Arial Narrow"/>
              <a:buNone/>
              <a:defRPr sz="900">
                <a:solidFill>
                  <a:srgbClr val="000000"/>
                </a:solidFill>
                <a:latin typeface="Arial Narrow"/>
                <a:ea typeface="Arial Narrow"/>
                <a:cs typeface="Arial Narrow"/>
                <a:sym typeface="Arial Narrow"/>
              </a:defRPr>
            </a:lvl2pPr>
            <a:lvl3pPr indent="0" lvl="2" marL="0" marR="0" algn="ctr">
              <a:lnSpc>
                <a:spcPct val="100000"/>
              </a:lnSpc>
              <a:spcBef>
                <a:spcPts val="0"/>
              </a:spcBef>
              <a:spcAft>
                <a:spcPts val="0"/>
              </a:spcAft>
              <a:buClr>
                <a:srgbClr val="000000"/>
              </a:buClr>
              <a:buSzPts val="900"/>
              <a:buFont typeface="Arial Narrow"/>
              <a:buNone/>
              <a:defRPr sz="900">
                <a:solidFill>
                  <a:srgbClr val="000000"/>
                </a:solidFill>
                <a:latin typeface="Arial Narrow"/>
                <a:ea typeface="Arial Narrow"/>
                <a:cs typeface="Arial Narrow"/>
                <a:sym typeface="Arial Narrow"/>
              </a:defRPr>
            </a:lvl3pPr>
            <a:lvl4pPr indent="0" lvl="3" marL="0" marR="0" algn="ctr">
              <a:lnSpc>
                <a:spcPct val="100000"/>
              </a:lnSpc>
              <a:spcBef>
                <a:spcPts val="0"/>
              </a:spcBef>
              <a:spcAft>
                <a:spcPts val="0"/>
              </a:spcAft>
              <a:buClr>
                <a:srgbClr val="000000"/>
              </a:buClr>
              <a:buSzPts val="900"/>
              <a:buFont typeface="Arial Narrow"/>
              <a:buNone/>
              <a:defRPr sz="900">
                <a:solidFill>
                  <a:srgbClr val="000000"/>
                </a:solidFill>
                <a:latin typeface="Arial Narrow"/>
                <a:ea typeface="Arial Narrow"/>
                <a:cs typeface="Arial Narrow"/>
                <a:sym typeface="Arial Narrow"/>
              </a:defRPr>
            </a:lvl4pPr>
            <a:lvl5pPr indent="0" lvl="4" marL="0" marR="0" algn="ctr">
              <a:lnSpc>
                <a:spcPct val="100000"/>
              </a:lnSpc>
              <a:spcBef>
                <a:spcPts val="0"/>
              </a:spcBef>
              <a:spcAft>
                <a:spcPts val="0"/>
              </a:spcAft>
              <a:buClr>
                <a:srgbClr val="000000"/>
              </a:buClr>
              <a:buSzPts val="900"/>
              <a:buFont typeface="Arial Narrow"/>
              <a:buNone/>
              <a:defRPr sz="900">
                <a:solidFill>
                  <a:srgbClr val="000000"/>
                </a:solidFill>
                <a:latin typeface="Arial Narrow"/>
                <a:ea typeface="Arial Narrow"/>
                <a:cs typeface="Arial Narrow"/>
                <a:sym typeface="Arial Narrow"/>
              </a:defRPr>
            </a:lvl5pPr>
            <a:lvl6pPr indent="0" lvl="5" marL="0" marR="0" algn="ctr">
              <a:lnSpc>
                <a:spcPct val="100000"/>
              </a:lnSpc>
              <a:spcBef>
                <a:spcPts val="0"/>
              </a:spcBef>
              <a:spcAft>
                <a:spcPts val="0"/>
              </a:spcAft>
              <a:buClr>
                <a:srgbClr val="000000"/>
              </a:buClr>
              <a:buSzPts val="900"/>
              <a:buFont typeface="Arial Narrow"/>
              <a:buNone/>
              <a:defRPr sz="900">
                <a:solidFill>
                  <a:srgbClr val="000000"/>
                </a:solidFill>
                <a:latin typeface="Arial Narrow"/>
                <a:ea typeface="Arial Narrow"/>
                <a:cs typeface="Arial Narrow"/>
                <a:sym typeface="Arial Narrow"/>
              </a:defRPr>
            </a:lvl6pPr>
            <a:lvl7pPr indent="0" lvl="6" marL="0" marR="0" algn="ctr">
              <a:lnSpc>
                <a:spcPct val="100000"/>
              </a:lnSpc>
              <a:spcBef>
                <a:spcPts val="0"/>
              </a:spcBef>
              <a:spcAft>
                <a:spcPts val="0"/>
              </a:spcAft>
              <a:buClr>
                <a:srgbClr val="000000"/>
              </a:buClr>
              <a:buSzPts val="900"/>
              <a:buFont typeface="Arial Narrow"/>
              <a:buNone/>
              <a:defRPr sz="900">
                <a:solidFill>
                  <a:srgbClr val="000000"/>
                </a:solidFill>
                <a:latin typeface="Arial Narrow"/>
                <a:ea typeface="Arial Narrow"/>
                <a:cs typeface="Arial Narrow"/>
                <a:sym typeface="Arial Narrow"/>
              </a:defRPr>
            </a:lvl7pPr>
            <a:lvl8pPr indent="0" lvl="7" marL="0" marR="0" algn="ctr">
              <a:lnSpc>
                <a:spcPct val="100000"/>
              </a:lnSpc>
              <a:spcBef>
                <a:spcPts val="0"/>
              </a:spcBef>
              <a:spcAft>
                <a:spcPts val="0"/>
              </a:spcAft>
              <a:buClr>
                <a:srgbClr val="000000"/>
              </a:buClr>
              <a:buSzPts val="900"/>
              <a:buFont typeface="Arial Narrow"/>
              <a:buNone/>
              <a:defRPr sz="900">
                <a:solidFill>
                  <a:srgbClr val="000000"/>
                </a:solidFill>
                <a:latin typeface="Arial Narrow"/>
                <a:ea typeface="Arial Narrow"/>
                <a:cs typeface="Arial Narrow"/>
                <a:sym typeface="Arial Narrow"/>
              </a:defRPr>
            </a:lvl8pPr>
            <a:lvl9pPr indent="0" lvl="8" marL="0" marR="0" algn="ctr">
              <a:lnSpc>
                <a:spcPct val="100000"/>
              </a:lnSpc>
              <a:spcBef>
                <a:spcPts val="0"/>
              </a:spcBef>
              <a:spcAft>
                <a:spcPts val="0"/>
              </a:spcAft>
              <a:buClr>
                <a:srgbClr val="000000"/>
              </a:buClr>
              <a:buSzPts val="900"/>
              <a:buFont typeface="Arial Narrow"/>
              <a:buNone/>
              <a:defRPr sz="900">
                <a:solidFill>
                  <a:srgbClr val="000000"/>
                </a:solidFill>
                <a:latin typeface="Arial Narrow"/>
                <a:ea typeface="Arial Narrow"/>
                <a:cs typeface="Arial Narrow"/>
                <a:sym typeface="Arial Narrow"/>
              </a:defRPr>
            </a:lvl9pPr>
          </a:lstStyle>
          <a:p>
            <a:pPr indent="0" lvl="0" marL="0" rtl="0" algn="ctr">
              <a:spcBef>
                <a:spcPts val="0"/>
              </a:spcBef>
              <a:spcAft>
                <a:spcPts val="0"/>
              </a:spcAft>
              <a:buNone/>
            </a:pPr>
            <a:fld id="{00000000-1234-1234-1234-123412341234}" type="slidenum">
              <a:rPr lang="en"/>
              <a:t>‹#›</a:t>
            </a:fld>
            <a:endParaRPr sz="1400">
              <a:solidFill>
                <a:srgbClr val="E46C0A"/>
              </a:solidFill>
              <a:latin typeface="Arial"/>
              <a:ea typeface="Arial"/>
              <a:cs typeface="Arial"/>
              <a:sym typeface="Aria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howMasterSp="0" type="title">
  <p:cSld name="TITLE">
    <p:spTree>
      <p:nvGrpSpPr>
        <p:cNvPr id="206" name="Shape 206"/>
        <p:cNvGrpSpPr/>
        <p:nvPr/>
      </p:nvGrpSpPr>
      <p:grpSpPr>
        <a:xfrm>
          <a:off x="0" y="0"/>
          <a:ext cx="0" cy="0"/>
          <a:chOff x="0" y="0"/>
          <a:chExt cx="0" cy="0"/>
        </a:xfrm>
      </p:grpSpPr>
      <p:sp>
        <p:nvSpPr>
          <p:cNvPr id="207" name="Google Shape;207;g3e7568fbf7a_0_1152"/>
          <p:cNvSpPr txBox="1"/>
          <p:nvPr>
            <p:ph type="title"/>
          </p:nvPr>
        </p:nvSpPr>
        <p:spPr>
          <a:xfrm>
            <a:off x="311708" y="744574"/>
            <a:ext cx="8520600" cy="2052600"/>
          </a:xfrm>
          <a:prstGeom prst="rect">
            <a:avLst/>
          </a:prstGeom>
          <a:noFill/>
          <a:ln>
            <a:noFill/>
          </a:ln>
        </p:spPr>
        <p:txBody>
          <a:bodyPr anchorCtr="0" anchor="b" bIns="91400" lIns="91400" spcFirstLastPara="1" rIns="91400" wrap="square" tIns="91400">
            <a:normAutofit/>
          </a:bodyPr>
          <a:lstStyle>
            <a:lvl1pPr lvl="0" algn="ctr">
              <a:lnSpc>
                <a:spcPct val="100000"/>
              </a:lnSpc>
              <a:spcBef>
                <a:spcPts val="0"/>
              </a:spcBef>
              <a:spcAft>
                <a:spcPts val="0"/>
              </a:spcAft>
              <a:buClr>
                <a:srgbClr val="000000"/>
              </a:buClr>
              <a:buSzPts val="5200"/>
              <a:buFont typeface="Arial"/>
              <a:buNone/>
              <a:defRPr b="0" sz="5200">
                <a:solidFill>
                  <a:srgbClr val="000000"/>
                </a:solidFill>
              </a:defRPr>
            </a:lvl1pPr>
            <a:lvl2pPr lvl="1" algn="l">
              <a:lnSpc>
                <a:spcPct val="100000"/>
              </a:lnSpc>
              <a:spcBef>
                <a:spcPts val="0"/>
              </a:spcBef>
              <a:spcAft>
                <a:spcPts val="0"/>
              </a:spcAft>
              <a:buClr>
                <a:srgbClr val="E46C0A"/>
              </a:buClr>
              <a:buSzPts val="1800"/>
              <a:buNone/>
              <a:defRPr/>
            </a:lvl2pPr>
            <a:lvl3pPr lvl="2" algn="l">
              <a:lnSpc>
                <a:spcPct val="100000"/>
              </a:lnSpc>
              <a:spcBef>
                <a:spcPts val="0"/>
              </a:spcBef>
              <a:spcAft>
                <a:spcPts val="0"/>
              </a:spcAft>
              <a:buClr>
                <a:srgbClr val="E46C0A"/>
              </a:buClr>
              <a:buSzPts val="1800"/>
              <a:buNone/>
              <a:defRPr/>
            </a:lvl3pPr>
            <a:lvl4pPr lvl="3" algn="l">
              <a:lnSpc>
                <a:spcPct val="100000"/>
              </a:lnSpc>
              <a:spcBef>
                <a:spcPts val="0"/>
              </a:spcBef>
              <a:spcAft>
                <a:spcPts val="0"/>
              </a:spcAft>
              <a:buClr>
                <a:srgbClr val="E46C0A"/>
              </a:buClr>
              <a:buSzPts val="1800"/>
              <a:buNone/>
              <a:defRPr/>
            </a:lvl4pPr>
            <a:lvl5pPr lvl="4" algn="l">
              <a:lnSpc>
                <a:spcPct val="100000"/>
              </a:lnSpc>
              <a:spcBef>
                <a:spcPts val="0"/>
              </a:spcBef>
              <a:spcAft>
                <a:spcPts val="0"/>
              </a:spcAft>
              <a:buClr>
                <a:srgbClr val="E46C0A"/>
              </a:buClr>
              <a:buSzPts val="1800"/>
              <a:buNone/>
              <a:defRPr/>
            </a:lvl5pPr>
            <a:lvl6pPr lvl="5" algn="l">
              <a:lnSpc>
                <a:spcPct val="100000"/>
              </a:lnSpc>
              <a:spcBef>
                <a:spcPts val="0"/>
              </a:spcBef>
              <a:spcAft>
                <a:spcPts val="0"/>
              </a:spcAft>
              <a:buClr>
                <a:srgbClr val="E46C0A"/>
              </a:buClr>
              <a:buSzPts val="1800"/>
              <a:buNone/>
              <a:defRPr/>
            </a:lvl6pPr>
            <a:lvl7pPr lvl="6" algn="l">
              <a:lnSpc>
                <a:spcPct val="100000"/>
              </a:lnSpc>
              <a:spcBef>
                <a:spcPts val="0"/>
              </a:spcBef>
              <a:spcAft>
                <a:spcPts val="0"/>
              </a:spcAft>
              <a:buClr>
                <a:srgbClr val="E46C0A"/>
              </a:buClr>
              <a:buSzPts val="1800"/>
              <a:buNone/>
              <a:defRPr/>
            </a:lvl7pPr>
            <a:lvl8pPr lvl="7" algn="l">
              <a:lnSpc>
                <a:spcPct val="100000"/>
              </a:lnSpc>
              <a:spcBef>
                <a:spcPts val="0"/>
              </a:spcBef>
              <a:spcAft>
                <a:spcPts val="0"/>
              </a:spcAft>
              <a:buClr>
                <a:srgbClr val="E46C0A"/>
              </a:buClr>
              <a:buSzPts val="1800"/>
              <a:buNone/>
              <a:defRPr/>
            </a:lvl8pPr>
            <a:lvl9pPr lvl="8" algn="l">
              <a:lnSpc>
                <a:spcPct val="100000"/>
              </a:lnSpc>
              <a:spcBef>
                <a:spcPts val="0"/>
              </a:spcBef>
              <a:spcAft>
                <a:spcPts val="0"/>
              </a:spcAft>
              <a:buClr>
                <a:srgbClr val="E46C0A"/>
              </a:buClr>
              <a:buSzPts val="1800"/>
              <a:buNone/>
              <a:defRPr/>
            </a:lvl9pPr>
          </a:lstStyle>
          <a:p/>
        </p:txBody>
      </p:sp>
      <p:sp>
        <p:nvSpPr>
          <p:cNvPr id="208" name="Google Shape;208;g3e7568fbf7a_0_1152"/>
          <p:cNvSpPr txBox="1"/>
          <p:nvPr>
            <p:ph idx="1" type="body"/>
          </p:nvPr>
        </p:nvSpPr>
        <p:spPr>
          <a:xfrm>
            <a:off x="311699" y="2834125"/>
            <a:ext cx="8520600" cy="792600"/>
          </a:xfrm>
          <a:prstGeom prst="rect">
            <a:avLst/>
          </a:prstGeom>
          <a:noFill/>
          <a:ln>
            <a:noFill/>
          </a:ln>
        </p:spPr>
        <p:txBody>
          <a:bodyPr anchorCtr="0" anchor="t" bIns="91400" lIns="91400" spcFirstLastPara="1" rIns="91400" wrap="square" tIns="91400">
            <a:normAutofit/>
          </a:bodyPr>
          <a:lstStyle>
            <a:lvl1pPr indent="-228600" lvl="0" marL="457200" algn="ctr">
              <a:lnSpc>
                <a:spcPct val="100000"/>
              </a:lnSpc>
              <a:spcBef>
                <a:spcPts val="0"/>
              </a:spcBef>
              <a:spcAft>
                <a:spcPts val="0"/>
              </a:spcAft>
              <a:buClr>
                <a:srgbClr val="585858"/>
              </a:buClr>
              <a:buSzPts val="2800"/>
              <a:buFont typeface="Arial"/>
              <a:buNone/>
              <a:defRPr sz="2800">
                <a:solidFill>
                  <a:srgbClr val="585858"/>
                </a:solidFill>
              </a:defRPr>
            </a:lvl1pPr>
            <a:lvl2pPr indent="-228600" lvl="1" marL="914400" algn="ctr">
              <a:lnSpc>
                <a:spcPct val="100000"/>
              </a:lnSpc>
              <a:spcBef>
                <a:spcPts val="0"/>
              </a:spcBef>
              <a:spcAft>
                <a:spcPts val="0"/>
              </a:spcAft>
              <a:buClr>
                <a:srgbClr val="585858"/>
              </a:buClr>
              <a:buSzPts val="2800"/>
              <a:buFont typeface="Arial"/>
              <a:buNone/>
              <a:defRPr sz="2800">
                <a:solidFill>
                  <a:srgbClr val="585858"/>
                </a:solidFill>
              </a:defRPr>
            </a:lvl2pPr>
            <a:lvl3pPr indent="-228600" lvl="2" marL="1371600" algn="ctr">
              <a:lnSpc>
                <a:spcPct val="100000"/>
              </a:lnSpc>
              <a:spcBef>
                <a:spcPts val="0"/>
              </a:spcBef>
              <a:spcAft>
                <a:spcPts val="0"/>
              </a:spcAft>
              <a:buClr>
                <a:srgbClr val="585858"/>
              </a:buClr>
              <a:buSzPts val="2800"/>
              <a:buFont typeface="Arial"/>
              <a:buNone/>
              <a:defRPr sz="2800">
                <a:solidFill>
                  <a:srgbClr val="585858"/>
                </a:solidFill>
              </a:defRPr>
            </a:lvl3pPr>
            <a:lvl4pPr indent="-228600" lvl="3" marL="1828800" algn="ctr">
              <a:lnSpc>
                <a:spcPct val="100000"/>
              </a:lnSpc>
              <a:spcBef>
                <a:spcPts val="0"/>
              </a:spcBef>
              <a:spcAft>
                <a:spcPts val="0"/>
              </a:spcAft>
              <a:buClr>
                <a:srgbClr val="585858"/>
              </a:buClr>
              <a:buSzPts val="2800"/>
              <a:buFont typeface="Arial"/>
              <a:buNone/>
              <a:defRPr sz="2800">
                <a:solidFill>
                  <a:srgbClr val="585858"/>
                </a:solidFill>
              </a:defRPr>
            </a:lvl4pPr>
            <a:lvl5pPr indent="-228600" lvl="4" marL="2286000" algn="ctr">
              <a:lnSpc>
                <a:spcPct val="100000"/>
              </a:lnSpc>
              <a:spcBef>
                <a:spcPts val="0"/>
              </a:spcBef>
              <a:spcAft>
                <a:spcPts val="0"/>
              </a:spcAft>
              <a:buClr>
                <a:srgbClr val="585858"/>
              </a:buClr>
              <a:buSzPts val="2800"/>
              <a:buFont typeface="Arial"/>
              <a:buNone/>
              <a:defRPr sz="2800">
                <a:solidFill>
                  <a:srgbClr val="585858"/>
                </a:solidFill>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209" name="Google Shape;209;g3e7568fbf7a_0_1152"/>
          <p:cNvSpPr txBox="1"/>
          <p:nvPr>
            <p:ph idx="12" type="sldNum"/>
          </p:nvPr>
        </p:nvSpPr>
        <p:spPr>
          <a:xfrm>
            <a:off x="8684345" y="4700819"/>
            <a:ext cx="336900" cy="318300"/>
          </a:xfrm>
          <a:prstGeom prst="rect">
            <a:avLst/>
          </a:prstGeom>
          <a:noFill/>
          <a:ln>
            <a:noFill/>
          </a:ln>
        </p:spPr>
        <p:txBody>
          <a:bodyPr anchorCtr="0" anchor="ctr" bIns="91400" lIns="91400" spcFirstLastPara="1" rIns="91400" wrap="square" tIns="91400">
            <a:normAutofit lnSpcReduction="20000"/>
          </a:bodyPr>
          <a:lstStyle>
            <a:lvl1pPr indent="0" lvl="0" marL="0" marR="0" algn="r">
              <a:lnSpc>
                <a:spcPct val="100000"/>
              </a:lnSpc>
              <a:spcBef>
                <a:spcPts val="0"/>
              </a:spcBef>
              <a:spcAft>
                <a:spcPts val="0"/>
              </a:spcAft>
              <a:buClr>
                <a:srgbClr val="585858"/>
              </a:buClr>
              <a:buSzPts val="1000"/>
              <a:buFont typeface="Arial"/>
              <a:buNone/>
              <a:defRPr sz="1000">
                <a:solidFill>
                  <a:srgbClr val="585858"/>
                </a:solidFill>
              </a:defRPr>
            </a:lvl1pPr>
            <a:lvl2pPr indent="0" lvl="1" marL="0" marR="0" algn="r">
              <a:lnSpc>
                <a:spcPct val="100000"/>
              </a:lnSpc>
              <a:spcBef>
                <a:spcPts val="0"/>
              </a:spcBef>
              <a:spcAft>
                <a:spcPts val="0"/>
              </a:spcAft>
              <a:buClr>
                <a:srgbClr val="585858"/>
              </a:buClr>
              <a:buSzPts val="1000"/>
              <a:buFont typeface="Arial"/>
              <a:buNone/>
              <a:defRPr sz="1000">
                <a:solidFill>
                  <a:srgbClr val="585858"/>
                </a:solidFill>
              </a:defRPr>
            </a:lvl2pPr>
            <a:lvl3pPr indent="0" lvl="2" marL="0" marR="0" algn="r">
              <a:lnSpc>
                <a:spcPct val="100000"/>
              </a:lnSpc>
              <a:spcBef>
                <a:spcPts val="0"/>
              </a:spcBef>
              <a:spcAft>
                <a:spcPts val="0"/>
              </a:spcAft>
              <a:buClr>
                <a:srgbClr val="585858"/>
              </a:buClr>
              <a:buSzPts val="1000"/>
              <a:buFont typeface="Arial"/>
              <a:buNone/>
              <a:defRPr sz="1000">
                <a:solidFill>
                  <a:srgbClr val="585858"/>
                </a:solidFill>
              </a:defRPr>
            </a:lvl3pPr>
            <a:lvl4pPr indent="0" lvl="3" marL="0" marR="0" algn="r">
              <a:lnSpc>
                <a:spcPct val="100000"/>
              </a:lnSpc>
              <a:spcBef>
                <a:spcPts val="0"/>
              </a:spcBef>
              <a:spcAft>
                <a:spcPts val="0"/>
              </a:spcAft>
              <a:buClr>
                <a:srgbClr val="585858"/>
              </a:buClr>
              <a:buSzPts val="1000"/>
              <a:buFont typeface="Arial"/>
              <a:buNone/>
              <a:defRPr sz="1000">
                <a:solidFill>
                  <a:srgbClr val="585858"/>
                </a:solidFill>
              </a:defRPr>
            </a:lvl4pPr>
            <a:lvl5pPr indent="0" lvl="4" marL="0" marR="0" algn="r">
              <a:lnSpc>
                <a:spcPct val="100000"/>
              </a:lnSpc>
              <a:spcBef>
                <a:spcPts val="0"/>
              </a:spcBef>
              <a:spcAft>
                <a:spcPts val="0"/>
              </a:spcAft>
              <a:buClr>
                <a:srgbClr val="585858"/>
              </a:buClr>
              <a:buSzPts val="1000"/>
              <a:buFont typeface="Arial"/>
              <a:buNone/>
              <a:defRPr sz="1000">
                <a:solidFill>
                  <a:srgbClr val="585858"/>
                </a:solidFill>
              </a:defRPr>
            </a:lvl5pPr>
            <a:lvl6pPr indent="0" lvl="5" marL="0" marR="0" algn="r">
              <a:lnSpc>
                <a:spcPct val="100000"/>
              </a:lnSpc>
              <a:spcBef>
                <a:spcPts val="0"/>
              </a:spcBef>
              <a:spcAft>
                <a:spcPts val="0"/>
              </a:spcAft>
              <a:buClr>
                <a:srgbClr val="585858"/>
              </a:buClr>
              <a:buSzPts val="1000"/>
              <a:buFont typeface="Arial"/>
              <a:buNone/>
              <a:defRPr sz="1000">
                <a:solidFill>
                  <a:srgbClr val="585858"/>
                </a:solidFill>
              </a:defRPr>
            </a:lvl6pPr>
            <a:lvl7pPr indent="0" lvl="6" marL="0" marR="0" algn="r">
              <a:lnSpc>
                <a:spcPct val="100000"/>
              </a:lnSpc>
              <a:spcBef>
                <a:spcPts val="0"/>
              </a:spcBef>
              <a:spcAft>
                <a:spcPts val="0"/>
              </a:spcAft>
              <a:buClr>
                <a:srgbClr val="585858"/>
              </a:buClr>
              <a:buSzPts val="1000"/>
              <a:buFont typeface="Arial"/>
              <a:buNone/>
              <a:defRPr sz="1000">
                <a:solidFill>
                  <a:srgbClr val="585858"/>
                </a:solidFill>
              </a:defRPr>
            </a:lvl7pPr>
            <a:lvl8pPr indent="0" lvl="7" marL="0" marR="0" algn="r">
              <a:lnSpc>
                <a:spcPct val="100000"/>
              </a:lnSpc>
              <a:spcBef>
                <a:spcPts val="0"/>
              </a:spcBef>
              <a:spcAft>
                <a:spcPts val="0"/>
              </a:spcAft>
              <a:buClr>
                <a:srgbClr val="585858"/>
              </a:buClr>
              <a:buSzPts val="1000"/>
              <a:buFont typeface="Arial"/>
              <a:buNone/>
              <a:defRPr sz="1000">
                <a:solidFill>
                  <a:srgbClr val="585858"/>
                </a:solidFill>
              </a:defRPr>
            </a:lvl8pPr>
            <a:lvl9pPr indent="0" lvl="8" marL="0" marR="0" algn="r">
              <a:lnSpc>
                <a:spcPct val="100000"/>
              </a:lnSpc>
              <a:spcBef>
                <a:spcPts val="0"/>
              </a:spcBef>
              <a:spcAft>
                <a:spcPts val="0"/>
              </a:spcAft>
              <a:buClr>
                <a:srgbClr val="585858"/>
              </a:buClr>
              <a:buSzPts val="1000"/>
              <a:buFont typeface="Arial"/>
              <a:buNone/>
              <a:defRPr sz="1000">
                <a:solidFill>
                  <a:srgbClr val="585858"/>
                </a:solidFill>
              </a:defRPr>
            </a:lvl9pPr>
          </a:lstStyle>
          <a:p>
            <a:pPr indent="0" lvl="0" marL="0" rtl="0" algn="r">
              <a:spcBef>
                <a:spcPts val="0"/>
              </a:spcBef>
              <a:spcAft>
                <a:spcPts val="0"/>
              </a:spcAft>
              <a:buNone/>
            </a:pPr>
            <a:fld id="{00000000-1234-1234-1234-123412341234}" type="slidenum">
              <a:rPr lang="en"/>
              <a:t>‹#›</a:t>
            </a:fld>
            <a:endParaRPr sz="1400">
              <a:solidFill>
                <a:srgbClr val="E46C0A"/>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
  <p:cSld name="TITLE_AND_BODY 2">
    <p:spTree>
      <p:nvGrpSpPr>
        <p:cNvPr id="210" name="Shape 210"/>
        <p:cNvGrpSpPr/>
        <p:nvPr/>
      </p:nvGrpSpPr>
      <p:grpSpPr>
        <a:xfrm>
          <a:off x="0" y="0"/>
          <a:ext cx="0" cy="0"/>
          <a:chOff x="0" y="0"/>
          <a:chExt cx="0" cy="0"/>
        </a:xfrm>
      </p:grpSpPr>
      <p:sp>
        <p:nvSpPr>
          <p:cNvPr id="211" name="Google Shape;211;g3e7568fbf7a_0_1156"/>
          <p:cNvSpPr txBox="1"/>
          <p:nvPr>
            <p:ph type="title"/>
          </p:nvPr>
        </p:nvSpPr>
        <p:spPr>
          <a:xfrm>
            <a:off x="311699" y="445025"/>
            <a:ext cx="8520600" cy="572700"/>
          </a:xfrm>
          <a:prstGeom prst="rect">
            <a:avLst/>
          </a:prstGeom>
          <a:noFill/>
          <a:ln>
            <a:noFill/>
          </a:ln>
        </p:spPr>
        <p:txBody>
          <a:bodyPr anchorCtr="0" anchor="t" bIns="91400" lIns="91400" spcFirstLastPara="1" rIns="91400" wrap="square" tIns="91400">
            <a:normAutofit/>
          </a:bodyPr>
          <a:lstStyle>
            <a:lvl1pPr lvl="0" algn="l">
              <a:lnSpc>
                <a:spcPct val="100000"/>
              </a:lnSpc>
              <a:spcBef>
                <a:spcPts val="0"/>
              </a:spcBef>
              <a:spcAft>
                <a:spcPts val="0"/>
              </a:spcAft>
              <a:buClr>
                <a:srgbClr val="E46C0A"/>
              </a:buClr>
              <a:buSzPts val="1800"/>
              <a:buNone/>
              <a:defRPr/>
            </a:lvl1pPr>
            <a:lvl2pPr lvl="1" algn="l">
              <a:lnSpc>
                <a:spcPct val="100000"/>
              </a:lnSpc>
              <a:spcBef>
                <a:spcPts val="0"/>
              </a:spcBef>
              <a:spcAft>
                <a:spcPts val="0"/>
              </a:spcAft>
              <a:buClr>
                <a:srgbClr val="E46C0A"/>
              </a:buClr>
              <a:buSzPts val="1800"/>
              <a:buNone/>
              <a:defRPr/>
            </a:lvl2pPr>
            <a:lvl3pPr lvl="2" algn="l">
              <a:lnSpc>
                <a:spcPct val="100000"/>
              </a:lnSpc>
              <a:spcBef>
                <a:spcPts val="0"/>
              </a:spcBef>
              <a:spcAft>
                <a:spcPts val="0"/>
              </a:spcAft>
              <a:buClr>
                <a:srgbClr val="E46C0A"/>
              </a:buClr>
              <a:buSzPts val="1800"/>
              <a:buNone/>
              <a:defRPr/>
            </a:lvl3pPr>
            <a:lvl4pPr lvl="3" algn="l">
              <a:lnSpc>
                <a:spcPct val="100000"/>
              </a:lnSpc>
              <a:spcBef>
                <a:spcPts val="0"/>
              </a:spcBef>
              <a:spcAft>
                <a:spcPts val="0"/>
              </a:spcAft>
              <a:buClr>
                <a:srgbClr val="E46C0A"/>
              </a:buClr>
              <a:buSzPts val="1800"/>
              <a:buNone/>
              <a:defRPr/>
            </a:lvl4pPr>
            <a:lvl5pPr lvl="4" algn="l">
              <a:lnSpc>
                <a:spcPct val="100000"/>
              </a:lnSpc>
              <a:spcBef>
                <a:spcPts val="0"/>
              </a:spcBef>
              <a:spcAft>
                <a:spcPts val="0"/>
              </a:spcAft>
              <a:buClr>
                <a:srgbClr val="E46C0A"/>
              </a:buClr>
              <a:buSzPts val="1800"/>
              <a:buNone/>
              <a:defRPr/>
            </a:lvl5pPr>
            <a:lvl6pPr lvl="5" algn="l">
              <a:lnSpc>
                <a:spcPct val="100000"/>
              </a:lnSpc>
              <a:spcBef>
                <a:spcPts val="0"/>
              </a:spcBef>
              <a:spcAft>
                <a:spcPts val="0"/>
              </a:spcAft>
              <a:buClr>
                <a:srgbClr val="E46C0A"/>
              </a:buClr>
              <a:buSzPts val="1800"/>
              <a:buNone/>
              <a:defRPr/>
            </a:lvl6pPr>
            <a:lvl7pPr lvl="6" algn="l">
              <a:lnSpc>
                <a:spcPct val="100000"/>
              </a:lnSpc>
              <a:spcBef>
                <a:spcPts val="0"/>
              </a:spcBef>
              <a:spcAft>
                <a:spcPts val="0"/>
              </a:spcAft>
              <a:buClr>
                <a:srgbClr val="E46C0A"/>
              </a:buClr>
              <a:buSzPts val="1800"/>
              <a:buNone/>
              <a:defRPr/>
            </a:lvl7pPr>
            <a:lvl8pPr lvl="7" algn="l">
              <a:lnSpc>
                <a:spcPct val="100000"/>
              </a:lnSpc>
              <a:spcBef>
                <a:spcPts val="0"/>
              </a:spcBef>
              <a:spcAft>
                <a:spcPts val="0"/>
              </a:spcAft>
              <a:buClr>
                <a:srgbClr val="E46C0A"/>
              </a:buClr>
              <a:buSzPts val="1800"/>
              <a:buNone/>
              <a:defRPr/>
            </a:lvl8pPr>
            <a:lvl9pPr lvl="8" algn="l">
              <a:lnSpc>
                <a:spcPct val="100000"/>
              </a:lnSpc>
              <a:spcBef>
                <a:spcPts val="0"/>
              </a:spcBef>
              <a:spcAft>
                <a:spcPts val="0"/>
              </a:spcAft>
              <a:buClr>
                <a:srgbClr val="E46C0A"/>
              </a:buClr>
              <a:buSzPts val="1800"/>
              <a:buNone/>
              <a:defRPr/>
            </a:lvl9pPr>
          </a:lstStyle>
          <a:p/>
        </p:txBody>
      </p:sp>
      <p:sp>
        <p:nvSpPr>
          <p:cNvPr id="212" name="Google Shape;212;g3e7568fbf7a_0_1156"/>
          <p:cNvSpPr txBox="1"/>
          <p:nvPr>
            <p:ph idx="1" type="body"/>
          </p:nvPr>
        </p:nvSpPr>
        <p:spPr>
          <a:xfrm>
            <a:off x="311699" y="1152475"/>
            <a:ext cx="8520600" cy="3416400"/>
          </a:xfrm>
          <a:prstGeom prst="rect">
            <a:avLst/>
          </a:prstGeom>
          <a:noFill/>
          <a:ln>
            <a:noFill/>
          </a:ln>
        </p:spPr>
        <p:txBody>
          <a:bodyPr anchorCtr="0" anchor="t" bIns="91400" lIns="91400" spcFirstLastPara="1" rIns="91400" wrap="square" tIns="91400">
            <a:normAutofit/>
          </a:bodyPr>
          <a:lstStyle>
            <a:lvl1pPr indent="-342900" lvl="0" marL="457200" algn="l">
              <a:lnSpc>
                <a:spcPct val="115000"/>
              </a:lnSpc>
              <a:spcBef>
                <a:spcPts val="0"/>
              </a:spcBef>
              <a:spcAft>
                <a:spcPts val="0"/>
              </a:spcAft>
              <a:buSzPts val="1800"/>
              <a:buChar char="●"/>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213" name="Google Shape;213;g3e7568fbf7a_0_1156"/>
          <p:cNvSpPr txBox="1"/>
          <p:nvPr>
            <p:ph idx="12" type="sldNum"/>
          </p:nvPr>
        </p:nvSpPr>
        <p:spPr>
          <a:xfrm>
            <a:off x="8617090" y="4710300"/>
            <a:ext cx="393300" cy="400200"/>
          </a:xfrm>
          <a:prstGeom prst="rect">
            <a:avLst/>
          </a:prstGeom>
          <a:noFill/>
          <a:ln>
            <a:noFill/>
          </a:ln>
        </p:spPr>
        <p:txBody>
          <a:bodyPr anchorCtr="0" anchor="ctr" bIns="91400" lIns="91400" spcFirstLastPara="1" rIns="91400" wrap="square" tIns="91400">
            <a:spAutoFit/>
          </a:bodyPr>
          <a:lstStyle>
            <a:lvl1pPr indent="0" lvl="0" marL="0" algn="r">
              <a:lnSpc>
                <a:spcPct val="100000"/>
              </a:lnSpc>
              <a:spcBef>
                <a:spcPts val="0"/>
              </a:spcBef>
              <a:spcAft>
                <a:spcPts val="0"/>
              </a:spcAft>
              <a:buClr>
                <a:srgbClr val="E46C0A"/>
              </a:buClr>
              <a:buSzPts val="1400"/>
              <a:buFont typeface="Arial"/>
              <a:buNone/>
              <a:defRPr>
                <a:solidFill>
                  <a:srgbClr val="E46C0A"/>
                </a:solidFill>
              </a:defRPr>
            </a:lvl1pPr>
            <a:lvl2pPr indent="0" lvl="1" marL="0" algn="r">
              <a:lnSpc>
                <a:spcPct val="100000"/>
              </a:lnSpc>
              <a:spcBef>
                <a:spcPts val="0"/>
              </a:spcBef>
              <a:spcAft>
                <a:spcPts val="0"/>
              </a:spcAft>
              <a:buClr>
                <a:srgbClr val="E46C0A"/>
              </a:buClr>
              <a:buSzPts val="1400"/>
              <a:buFont typeface="Arial"/>
              <a:buNone/>
              <a:defRPr>
                <a:solidFill>
                  <a:srgbClr val="E46C0A"/>
                </a:solidFill>
              </a:defRPr>
            </a:lvl2pPr>
            <a:lvl3pPr indent="0" lvl="2" marL="0" algn="r">
              <a:lnSpc>
                <a:spcPct val="100000"/>
              </a:lnSpc>
              <a:spcBef>
                <a:spcPts val="0"/>
              </a:spcBef>
              <a:spcAft>
                <a:spcPts val="0"/>
              </a:spcAft>
              <a:buClr>
                <a:srgbClr val="E46C0A"/>
              </a:buClr>
              <a:buSzPts val="1400"/>
              <a:buFont typeface="Arial"/>
              <a:buNone/>
              <a:defRPr>
                <a:solidFill>
                  <a:srgbClr val="E46C0A"/>
                </a:solidFill>
              </a:defRPr>
            </a:lvl3pPr>
            <a:lvl4pPr indent="0" lvl="3" marL="0" algn="r">
              <a:lnSpc>
                <a:spcPct val="100000"/>
              </a:lnSpc>
              <a:spcBef>
                <a:spcPts val="0"/>
              </a:spcBef>
              <a:spcAft>
                <a:spcPts val="0"/>
              </a:spcAft>
              <a:buClr>
                <a:srgbClr val="E46C0A"/>
              </a:buClr>
              <a:buSzPts val="1400"/>
              <a:buFont typeface="Arial"/>
              <a:buNone/>
              <a:defRPr>
                <a:solidFill>
                  <a:srgbClr val="E46C0A"/>
                </a:solidFill>
              </a:defRPr>
            </a:lvl4pPr>
            <a:lvl5pPr indent="0" lvl="4" marL="0" algn="r">
              <a:lnSpc>
                <a:spcPct val="100000"/>
              </a:lnSpc>
              <a:spcBef>
                <a:spcPts val="0"/>
              </a:spcBef>
              <a:spcAft>
                <a:spcPts val="0"/>
              </a:spcAft>
              <a:buClr>
                <a:srgbClr val="E46C0A"/>
              </a:buClr>
              <a:buSzPts val="1400"/>
              <a:buFont typeface="Arial"/>
              <a:buNone/>
              <a:defRPr>
                <a:solidFill>
                  <a:srgbClr val="E46C0A"/>
                </a:solidFill>
              </a:defRPr>
            </a:lvl5pPr>
            <a:lvl6pPr indent="0" lvl="5" marL="0" algn="r">
              <a:lnSpc>
                <a:spcPct val="100000"/>
              </a:lnSpc>
              <a:spcBef>
                <a:spcPts val="0"/>
              </a:spcBef>
              <a:spcAft>
                <a:spcPts val="0"/>
              </a:spcAft>
              <a:buClr>
                <a:srgbClr val="E46C0A"/>
              </a:buClr>
              <a:buSzPts val="1400"/>
              <a:buFont typeface="Arial"/>
              <a:buNone/>
              <a:defRPr>
                <a:solidFill>
                  <a:srgbClr val="E46C0A"/>
                </a:solidFill>
              </a:defRPr>
            </a:lvl6pPr>
            <a:lvl7pPr indent="0" lvl="6" marL="0" algn="r">
              <a:lnSpc>
                <a:spcPct val="100000"/>
              </a:lnSpc>
              <a:spcBef>
                <a:spcPts val="0"/>
              </a:spcBef>
              <a:spcAft>
                <a:spcPts val="0"/>
              </a:spcAft>
              <a:buClr>
                <a:srgbClr val="E46C0A"/>
              </a:buClr>
              <a:buSzPts val="1400"/>
              <a:buFont typeface="Arial"/>
              <a:buNone/>
              <a:defRPr>
                <a:solidFill>
                  <a:srgbClr val="E46C0A"/>
                </a:solidFill>
              </a:defRPr>
            </a:lvl7pPr>
            <a:lvl8pPr indent="0" lvl="7" marL="0" algn="r">
              <a:lnSpc>
                <a:spcPct val="100000"/>
              </a:lnSpc>
              <a:spcBef>
                <a:spcPts val="0"/>
              </a:spcBef>
              <a:spcAft>
                <a:spcPts val="0"/>
              </a:spcAft>
              <a:buClr>
                <a:srgbClr val="E46C0A"/>
              </a:buClr>
              <a:buSzPts val="1400"/>
              <a:buFont typeface="Arial"/>
              <a:buNone/>
              <a:defRPr>
                <a:solidFill>
                  <a:srgbClr val="E46C0A"/>
                </a:solidFill>
              </a:defRPr>
            </a:lvl8pPr>
            <a:lvl9pPr indent="0" lvl="8" marL="0" algn="r">
              <a:lnSpc>
                <a:spcPct val="100000"/>
              </a:lnSpc>
              <a:spcBef>
                <a:spcPts val="0"/>
              </a:spcBef>
              <a:spcAft>
                <a:spcPts val="0"/>
              </a:spcAft>
              <a:buClr>
                <a:srgbClr val="E46C0A"/>
              </a:buClr>
              <a:buSzPts val="1400"/>
              <a:buFont typeface="Arial"/>
              <a:buNone/>
              <a:defRPr>
                <a:solidFill>
                  <a:srgbClr val="E46C0A"/>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ONLY" showMasterSp="0" type="titleOnly">
  <p:cSld name="TITLE_ONLY">
    <p:spTree>
      <p:nvGrpSpPr>
        <p:cNvPr id="214" name="Shape 214"/>
        <p:cNvGrpSpPr/>
        <p:nvPr/>
      </p:nvGrpSpPr>
      <p:grpSpPr>
        <a:xfrm>
          <a:off x="0" y="0"/>
          <a:ext cx="0" cy="0"/>
          <a:chOff x="0" y="0"/>
          <a:chExt cx="0" cy="0"/>
        </a:xfrm>
      </p:grpSpPr>
      <p:sp>
        <p:nvSpPr>
          <p:cNvPr id="215" name="Google Shape;215;g3e7568fbf7a_0_1160"/>
          <p:cNvSpPr txBox="1"/>
          <p:nvPr>
            <p:ph type="title"/>
          </p:nvPr>
        </p:nvSpPr>
        <p:spPr>
          <a:xfrm>
            <a:off x="311699" y="445025"/>
            <a:ext cx="8520600" cy="572700"/>
          </a:xfrm>
          <a:prstGeom prst="rect">
            <a:avLst/>
          </a:prstGeom>
          <a:noFill/>
          <a:ln>
            <a:noFill/>
          </a:ln>
        </p:spPr>
        <p:txBody>
          <a:bodyPr anchorCtr="0" anchor="t" bIns="91400" lIns="91400" spcFirstLastPara="1" rIns="91400" wrap="square" tIns="91400">
            <a:normAutofit/>
          </a:bodyPr>
          <a:lstStyle>
            <a:lvl1pPr lvl="0" algn="l">
              <a:lnSpc>
                <a:spcPct val="100000"/>
              </a:lnSpc>
              <a:spcBef>
                <a:spcPts val="0"/>
              </a:spcBef>
              <a:spcAft>
                <a:spcPts val="0"/>
              </a:spcAft>
              <a:buClr>
                <a:srgbClr val="000000"/>
              </a:buClr>
              <a:buSzPts val="2800"/>
              <a:buFont typeface="Arial"/>
              <a:buNone/>
              <a:defRPr b="0">
                <a:solidFill>
                  <a:srgbClr val="000000"/>
                </a:solidFill>
              </a:defRPr>
            </a:lvl1pPr>
            <a:lvl2pPr lvl="1" algn="l">
              <a:lnSpc>
                <a:spcPct val="100000"/>
              </a:lnSpc>
              <a:spcBef>
                <a:spcPts val="0"/>
              </a:spcBef>
              <a:spcAft>
                <a:spcPts val="0"/>
              </a:spcAft>
              <a:buClr>
                <a:srgbClr val="E46C0A"/>
              </a:buClr>
              <a:buSzPts val="1800"/>
              <a:buNone/>
              <a:defRPr/>
            </a:lvl2pPr>
            <a:lvl3pPr lvl="2" algn="l">
              <a:lnSpc>
                <a:spcPct val="100000"/>
              </a:lnSpc>
              <a:spcBef>
                <a:spcPts val="0"/>
              </a:spcBef>
              <a:spcAft>
                <a:spcPts val="0"/>
              </a:spcAft>
              <a:buClr>
                <a:srgbClr val="E46C0A"/>
              </a:buClr>
              <a:buSzPts val="1800"/>
              <a:buNone/>
              <a:defRPr/>
            </a:lvl3pPr>
            <a:lvl4pPr lvl="3" algn="l">
              <a:lnSpc>
                <a:spcPct val="100000"/>
              </a:lnSpc>
              <a:spcBef>
                <a:spcPts val="0"/>
              </a:spcBef>
              <a:spcAft>
                <a:spcPts val="0"/>
              </a:spcAft>
              <a:buClr>
                <a:srgbClr val="E46C0A"/>
              </a:buClr>
              <a:buSzPts val="1800"/>
              <a:buNone/>
              <a:defRPr/>
            </a:lvl4pPr>
            <a:lvl5pPr lvl="4" algn="l">
              <a:lnSpc>
                <a:spcPct val="100000"/>
              </a:lnSpc>
              <a:spcBef>
                <a:spcPts val="0"/>
              </a:spcBef>
              <a:spcAft>
                <a:spcPts val="0"/>
              </a:spcAft>
              <a:buClr>
                <a:srgbClr val="E46C0A"/>
              </a:buClr>
              <a:buSzPts val="1800"/>
              <a:buNone/>
              <a:defRPr/>
            </a:lvl5pPr>
            <a:lvl6pPr lvl="5" algn="l">
              <a:lnSpc>
                <a:spcPct val="100000"/>
              </a:lnSpc>
              <a:spcBef>
                <a:spcPts val="0"/>
              </a:spcBef>
              <a:spcAft>
                <a:spcPts val="0"/>
              </a:spcAft>
              <a:buClr>
                <a:srgbClr val="E46C0A"/>
              </a:buClr>
              <a:buSzPts val="1800"/>
              <a:buNone/>
              <a:defRPr/>
            </a:lvl6pPr>
            <a:lvl7pPr lvl="6" algn="l">
              <a:lnSpc>
                <a:spcPct val="100000"/>
              </a:lnSpc>
              <a:spcBef>
                <a:spcPts val="0"/>
              </a:spcBef>
              <a:spcAft>
                <a:spcPts val="0"/>
              </a:spcAft>
              <a:buClr>
                <a:srgbClr val="E46C0A"/>
              </a:buClr>
              <a:buSzPts val="1800"/>
              <a:buNone/>
              <a:defRPr/>
            </a:lvl7pPr>
            <a:lvl8pPr lvl="7" algn="l">
              <a:lnSpc>
                <a:spcPct val="100000"/>
              </a:lnSpc>
              <a:spcBef>
                <a:spcPts val="0"/>
              </a:spcBef>
              <a:spcAft>
                <a:spcPts val="0"/>
              </a:spcAft>
              <a:buClr>
                <a:srgbClr val="E46C0A"/>
              </a:buClr>
              <a:buSzPts val="1800"/>
              <a:buNone/>
              <a:defRPr/>
            </a:lvl8pPr>
            <a:lvl9pPr lvl="8" algn="l">
              <a:lnSpc>
                <a:spcPct val="100000"/>
              </a:lnSpc>
              <a:spcBef>
                <a:spcPts val="0"/>
              </a:spcBef>
              <a:spcAft>
                <a:spcPts val="0"/>
              </a:spcAft>
              <a:buClr>
                <a:srgbClr val="E46C0A"/>
              </a:buClr>
              <a:buSzPts val="1800"/>
              <a:buNone/>
              <a:defRPr/>
            </a:lvl9pPr>
          </a:lstStyle>
          <a:p/>
        </p:txBody>
      </p:sp>
      <p:sp>
        <p:nvSpPr>
          <p:cNvPr id="216" name="Google Shape;216;g3e7568fbf7a_0_1160"/>
          <p:cNvSpPr txBox="1"/>
          <p:nvPr>
            <p:ph idx="12" type="sldNum"/>
          </p:nvPr>
        </p:nvSpPr>
        <p:spPr>
          <a:xfrm>
            <a:off x="8684345" y="4700819"/>
            <a:ext cx="336900" cy="318300"/>
          </a:xfrm>
          <a:prstGeom prst="rect">
            <a:avLst/>
          </a:prstGeom>
          <a:noFill/>
          <a:ln>
            <a:noFill/>
          </a:ln>
        </p:spPr>
        <p:txBody>
          <a:bodyPr anchorCtr="0" anchor="ctr" bIns="91400" lIns="91400" spcFirstLastPara="1" rIns="91400" wrap="square" tIns="91400">
            <a:normAutofit lnSpcReduction="20000"/>
          </a:bodyPr>
          <a:lstStyle>
            <a:lvl1pPr indent="0" lvl="0" marL="0" marR="0" algn="r">
              <a:lnSpc>
                <a:spcPct val="100000"/>
              </a:lnSpc>
              <a:spcBef>
                <a:spcPts val="0"/>
              </a:spcBef>
              <a:spcAft>
                <a:spcPts val="0"/>
              </a:spcAft>
              <a:buClr>
                <a:srgbClr val="585858"/>
              </a:buClr>
              <a:buSzPts val="1000"/>
              <a:buFont typeface="Arial"/>
              <a:buNone/>
              <a:defRPr sz="1000">
                <a:solidFill>
                  <a:srgbClr val="585858"/>
                </a:solidFill>
              </a:defRPr>
            </a:lvl1pPr>
            <a:lvl2pPr indent="0" lvl="1" marL="0" marR="0" algn="r">
              <a:lnSpc>
                <a:spcPct val="100000"/>
              </a:lnSpc>
              <a:spcBef>
                <a:spcPts val="0"/>
              </a:spcBef>
              <a:spcAft>
                <a:spcPts val="0"/>
              </a:spcAft>
              <a:buClr>
                <a:srgbClr val="585858"/>
              </a:buClr>
              <a:buSzPts val="1000"/>
              <a:buFont typeface="Arial"/>
              <a:buNone/>
              <a:defRPr sz="1000">
                <a:solidFill>
                  <a:srgbClr val="585858"/>
                </a:solidFill>
              </a:defRPr>
            </a:lvl2pPr>
            <a:lvl3pPr indent="0" lvl="2" marL="0" marR="0" algn="r">
              <a:lnSpc>
                <a:spcPct val="100000"/>
              </a:lnSpc>
              <a:spcBef>
                <a:spcPts val="0"/>
              </a:spcBef>
              <a:spcAft>
                <a:spcPts val="0"/>
              </a:spcAft>
              <a:buClr>
                <a:srgbClr val="585858"/>
              </a:buClr>
              <a:buSzPts val="1000"/>
              <a:buFont typeface="Arial"/>
              <a:buNone/>
              <a:defRPr sz="1000">
                <a:solidFill>
                  <a:srgbClr val="585858"/>
                </a:solidFill>
              </a:defRPr>
            </a:lvl3pPr>
            <a:lvl4pPr indent="0" lvl="3" marL="0" marR="0" algn="r">
              <a:lnSpc>
                <a:spcPct val="100000"/>
              </a:lnSpc>
              <a:spcBef>
                <a:spcPts val="0"/>
              </a:spcBef>
              <a:spcAft>
                <a:spcPts val="0"/>
              </a:spcAft>
              <a:buClr>
                <a:srgbClr val="585858"/>
              </a:buClr>
              <a:buSzPts val="1000"/>
              <a:buFont typeface="Arial"/>
              <a:buNone/>
              <a:defRPr sz="1000">
                <a:solidFill>
                  <a:srgbClr val="585858"/>
                </a:solidFill>
              </a:defRPr>
            </a:lvl4pPr>
            <a:lvl5pPr indent="0" lvl="4" marL="0" marR="0" algn="r">
              <a:lnSpc>
                <a:spcPct val="100000"/>
              </a:lnSpc>
              <a:spcBef>
                <a:spcPts val="0"/>
              </a:spcBef>
              <a:spcAft>
                <a:spcPts val="0"/>
              </a:spcAft>
              <a:buClr>
                <a:srgbClr val="585858"/>
              </a:buClr>
              <a:buSzPts val="1000"/>
              <a:buFont typeface="Arial"/>
              <a:buNone/>
              <a:defRPr sz="1000">
                <a:solidFill>
                  <a:srgbClr val="585858"/>
                </a:solidFill>
              </a:defRPr>
            </a:lvl5pPr>
            <a:lvl6pPr indent="0" lvl="5" marL="0" marR="0" algn="r">
              <a:lnSpc>
                <a:spcPct val="100000"/>
              </a:lnSpc>
              <a:spcBef>
                <a:spcPts val="0"/>
              </a:spcBef>
              <a:spcAft>
                <a:spcPts val="0"/>
              </a:spcAft>
              <a:buClr>
                <a:srgbClr val="585858"/>
              </a:buClr>
              <a:buSzPts val="1000"/>
              <a:buFont typeface="Arial"/>
              <a:buNone/>
              <a:defRPr sz="1000">
                <a:solidFill>
                  <a:srgbClr val="585858"/>
                </a:solidFill>
              </a:defRPr>
            </a:lvl6pPr>
            <a:lvl7pPr indent="0" lvl="6" marL="0" marR="0" algn="r">
              <a:lnSpc>
                <a:spcPct val="100000"/>
              </a:lnSpc>
              <a:spcBef>
                <a:spcPts val="0"/>
              </a:spcBef>
              <a:spcAft>
                <a:spcPts val="0"/>
              </a:spcAft>
              <a:buClr>
                <a:srgbClr val="585858"/>
              </a:buClr>
              <a:buSzPts val="1000"/>
              <a:buFont typeface="Arial"/>
              <a:buNone/>
              <a:defRPr sz="1000">
                <a:solidFill>
                  <a:srgbClr val="585858"/>
                </a:solidFill>
              </a:defRPr>
            </a:lvl7pPr>
            <a:lvl8pPr indent="0" lvl="7" marL="0" marR="0" algn="r">
              <a:lnSpc>
                <a:spcPct val="100000"/>
              </a:lnSpc>
              <a:spcBef>
                <a:spcPts val="0"/>
              </a:spcBef>
              <a:spcAft>
                <a:spcPts val="0"/>
              </a:spcAft>
              <a:buClr>
                <a:srgbClr val="585858"/>
              </a:buClr>
              <a:buSzPts val="1000"/>
              <a:buFont typeface="Arial"/>
              <a:buNone/>
              <a:defRPr sz="1000">
                <a:solidFill>
                  <a:srgbClr val="585858"/>
                </a:solidFill>
              </a:defRPr>
            </a:lvl8pPr>
            <a:lvl9pPr indent="0" lvl="8" marL="0" marR="0" algn="r">
              <a:lnSpc>
                <a:spcPct val="100000"/>
              </a:lnSpc>
              <a:spcBef>
                <a:spcPts val="0"/>
              </a:spcBef>
              <a:spcAft>
                <a:spcPts val="0"/>
              </a:spcAft>
              <a:buClr>
                <a:srgbClr val="585858"/>
              </a:buClr>
              <a:buSzPts val="1000"/>
              <a:buFont typeface="Arial"/>
              <a:buNone/>
              <a:defRPr sz="1000">
                <a:solidFill>
                  <a:srgbClr val="585858"/>
                </a:solidFill>
              </a:defRPr>
            </a:lvl9pPr>
          </a:lstStyle>
          <a:p>
            <a:pPr indent="0" lvl="0" marL="0" rtl="0" algn="r">
              <a:spcBef>
                <a:spcPts val="0"/>
              </a:spcBef>
              <a:spcAft>
                <a:spcPts val="0"/>
              </a:spcAft>
              <a:buNone/>
            </a:pPr>
            <a:fld id="{00000000-1234-1234-1234-123412341234}" type="slidenum">
              <a:rPr lang="en"/>
              <a:t>‹#›</a:t>
            </a:fld>
            <a:endParaRPr sz="1400">
              <a:solidFill>
                <a:srgbClr val="E46C0A"/>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91025BlankTemplate.pp copy 3" showMasterSp="0">
  <p:cSld name="991025BlankTemplate.pp copy 3">
    <p:spTree>
      <p:nvGrpSpPr>
        <p:cNvPr id="217" name="Shape 217"/>
        <p:cNvGrpSpPr/>
        <p:nvPr/>
      </p:nvGrpSpPr>
      <p:grpSpPr>
        <a:xfrm>
          <a:off x="0" y="0"/>
          <a:ext cx="0" cy="0"/>
          <a:chOff x="0" y="0"/>
          <a:chExt cx="0" cy="0"/>
        </a:xfrm>
      </p:grpSpPr>
      <p:cxnSp>
        <p:nvCxnSpPr>
          <p:cNvPr id="218" name="Google Shape;218;g3e7568fbf7a_0_1163"/>
          <p:cNvCxnSpPr/>
          <p:nvPr/>
        </p:nvCxnSpPr>
        <p:spPr>
          <a:xfrm>
            <a:off x="1430982" y="629542"/>
            <a:ext cx="6322200" cy="0"/>
          </a:xfrm>
          <a:prstGeom prst="straightConnector1">
            <a:avLst/>
          </a:prstGeom>
          <a:noFill/>
          <a:ln cap="flat" cmpd="sng" w="25400">
            <a:solidFill>
              <a:srgbClr val="021EAA"/>
            </a:solidFill>
            <a:prstDash val="solid"/>
            <a:round/>
            <a:headEnd len="sm" w="sm" type="none"/>
            <a:tailEnd len="sm" w="sm" type="none"/>
          </a:ln>
        </p:spPr>
      </p:cxnSp>
      <p:sp>
        <p:nvSpPr>
          <p:cNvPr id="219" name="Google Shape;219;g3e7568fbf7a_0_1163"/>
          <p:cNvSpPr txBox="1"/>
          <p:nvPr/>
        </p:nvSpPr>
        <p:spPr>
          <a:xfrm>
            <a:off x="915292" y="4947046"/>
            <a:ext cx="3717000" cy="177300"/>
          </a:xfrm>
          <a:prstGeom prst="rect">
            <a:avLst/>
          </a:prstGeom>
          <a:noFill/>
          <a:ln>
            <a:noFill/>
          </a:ln>
        </p:spPr>
        <p:txBody>
          <a:bodyPr anchorCtr="0" anchor="t" bIns="26775" lIns="26775" spcFirstLastPara="1" rIns="26775" wrap="square" tIns="26775">
            <a:spAutoFit/>
          </a:bodyPr>
          <a:lstStyle/>
          <a:p>
            <a:pPr indent="342900" lvl="1" marL="29765" marR="29765" rtl="0" algn="l">
              <a:lnSpc>
                <a:spcPct val="100000"/>
              </a:lnSpc>
              <a:spcBef>
                <a:spcPts val="0"/>
              </a:spcBef>
              <a:spcAft>
                <a:spcPts val="0"/>
              </a:spcAft>
              <a:buClr>
                <a:srgbClr val="000000"/>
              </a:buClr>
              <a:buSzPts val="800"/>
              <a:buFont typeface="Arial Narrow"/>
              <a:buNone/>
            </a:pPr>
            <a:r>
              <a:rPr b="0" i="0" lang="en" sz="800" u="none" cap="none" strike="noStrike">
                <a:solidFill>
                  <a:srgbClr val="000000"/>
                </a:solidFill>
                <a:latin typeface="Arial Narrow"/>
                <a:ea typeface="Arial Narrow"/>
                <a:cs typeface="Arial Narrow"/>
                <a:sym typeface="Arial Narrow"/>
              </a:rPr>
              <a:t>Dark Matter Searches</a:t>
            </a:r>
            <a:endParaRPr/>
          </a:p>
        </p:txBody>
      </p:sp>
      <p:sp>
        <p:nvSpPr>
          <p:cNvPr id="220" name="Google Shape;220;g3e7568fbf7a_0_1163"/>
          <p:cNvSpPr txBox="1"/>
          <p:nvPr/>
        </p:nvSpPr>
        <p:spPr>
          <a:xfrm>
            <a:off x="5748338" y="4945856"/>
            <a:ext cx="1807500" cy="177300"/>
          </a:xfrm>
          <a:prstGeom prst="rect">
            <a:avLst/>
          </a:prstGeom>
          <a:noFill/>
          <a:ln>
            <a:noFill/>
          </a:ln>
        </p:spPr>
        <p:txBody>
          <a:bodyPr anchorCtr="0" anchor="t" bIns="26775" lIns="26775" spcFirstLastPara="1" rIns="26775" wrap="square" tIns="26775">
            <a:spAutoFit/>
          </a:bodyPr>
          <a:lstStyle/>
          <a:p>
            <a:pPr indent="0" lvl="0" marL="29765" marR="29765" rtl="0" algn="l">
              <a:lnSpc>
                <a:spcPct val="100000"/>
              </a:lnSpc>
              <a:spcBef>
                <a:spcPts val="0"/>
              </a:spcBef>
              <a:spcAft>
                <a:spcPts val="0"/>
              </a:spcAft>
              <a:buClr>
                <a:srgbClr val="000000"/>
              </a:buClr>
              <a:buSzPts val="800"/>
              <a:buFont typeface="Arial Narrow"/>
              <a:buNone/>
            </a:pPr>
            <a:r>
              <a:rPr b="0" i="0" lang="en" sz="800" u="none" cap="none" strike="noStrike">
                <a:solidFill>
                  <a:srgbClr val="000000"/>
                </a:solidFill>
                <a:latin typeface="Arial Narrow"/>
                <a:ea typeface="Arial Narrow"/>
                <a:cs typeface="Arial Narrow"/>
                <a:sym typeface="Arial Narrow"/>
              </a:rPr>
              <a:t>Rick Gaitskell, Brown University, LUX / DOE</a:t>
            </a:r>
            <a:endParaRPr/>
          </a:p>
        </p:txBody>
      </p:sp>
      <p:cxnSp>
        <p:nvCxnSpPr>
          <p:cNvPr id="221" name="Google Shape;221;g3e7568fbf7a_0_1163"/>
          <p:cNvCxnSpPr/>
          <p:nvPr/>
        </p:nvCxnSpPr>
        <p:spPr>
          <a:xfrm>
            <a:off x="1430982" y="4969371"/>
            <a:ext cx="6402600" cy="0"/>
          </a:xfrm>
          <a:prstGeom prst="straightConnector1">
            <a:avLst/>
          </a:prstGeom>
          <a:noFill/>
          <a:ln cap="flat" cmpd="sng" w="9525">
            <a:solidFill>
              <a:srgbClr val="021EAA"/>
            </a:solidFill>
            <a:prstDash val="solid"/>
            <a:round/>
            <a:headEnd len="sm" w="sm" type="none"/>
            <a:tailEnd len="sm" w="sm" type="none"/>
          </a:ln>
        </p:spPr>
      </p:cxnSp>
      <p:sp>
        <p:nvSpPr>
          <p:cNvPr id="222" name="Google Shape;222;g3e7568fbf7a_0_1163"/>
          <p:cNvSpPr txBox="1"/>
          <p:nvPr>
            <p:ph type="title"/>
          </p:nvPr>
        </p:nvSpPr>
        <p:spPr>
          <a:xfrm>
            <a:off x="1203275" y="0"/>
            <a:ext cx="6797700" cy="515700"/>
          </a:xfrm>
          <a:prstGeom prst="rect">
            <a:avLst/>
          </a:prstGeom>
          <a:noFill/>
          <a:ln>
            <a:noFill/>
          </a:ln>
        </p:spPr>
        <p:txBody>
          <a:bodyPr anchorCtr="0" anchor="b" bIns="26775" lIns="26775" spcFirstLastPara="1" rIns="26775" wrap="square" tIns="26775">
            <a:normAutofit/>
          </a:bodyPr>
          <a:lstStyle>
            <a:lvl1pPr lvl="0" marR="29765" algn="ctr">
              <a:lnSpc>
                <a:spcPct val="100000"/>
              </a:lnSpc>
              <a:spcBef>
                <a:spcPts val="0"/>
              </a:spcBef>
              <a:spcAft>
                <a:spcPts val="0"/>
              </a:spcAft>
              <a:buClr>
                <a:srgbClr val="FF2600"/>
              </a:buClr>
              <a:buSzPts val="2200"/>
              <a:buFont typeface="Arial Narrow"/>
              <a:buNone/>
              <a:defRPr b="0" sz="2200">
                <a:solidFill>
                  <a:srgbClr val="FF2600"/>
                </a:solidFill>
                <a:latin typeface="Arial Narrow"/>
                <a:ea typeface="Arial Narrow"/>
                <a:cs typeface="Arial Narrow"/>
                <a:sym typeface="Arial Narrow"/>
              </a:defRPr>
            </a:lvl1pPr>
            <a:lvl2pPr lvl="1" algn="l">
              <a:lnSpc>
                <a:spcPct val="100000"/>
              </a:lnSpc>
              <a:spcBef>
                <a:spcPts val="0"/>
              </a:spcBef>
              <a:spcAft>
                <a:spcPts val="0"/>
              </a:spcAft>
              <a:buClr>
                <a:srgbClr val="E46C0A"/>
              </a:buClr>
              <a:buSzPts val="1800"/>
              <a:buNone/>
              <a:defRPr/>
            </a:lvl2pPr>
            <a:lvl3pPr lvl="2" algn="l">
              <a:lnSpc>
                <a:spcPct val="100000"/>
              </a:lnSpc>
              <a:spcBef>
                <a:spcPts val="0"/>
              </a:spcBef>
              <a:spcAft>
                <a:spcPts val="0"/>
              </a:spcAft>
              <a:buClr>
                <a:srgbClr val="E46C0A"/>
              </a:buClr>
              <a:buSzPts val="1800"/>
              <a:buNone/>
              <a:defRPr/>
            </a:lvl3pPr>
            <a:lvl4pPr lvl="3" algn="l">
              <a:lnSpc>
                <a:spcPct val="100000"/>
              </a:lnSpc>
              <a:spcBef>
                <a:spcPts val="0"/>
              </a:spcBef>
              <a:spcAft>
                <a:spcPts val="0"/>
              </a:spcAft>
              <a:buClr>
                <a:srgbClr val="E46C0A"/>
              </a:buClr>
              <a:buSzPts val="1800"/>
              <a:buNone/>
              <a:defRPr/>
            </a:lvl4pPr>
            <a:lvl5pPr lvl="4" algn="l">
              <a:lnSpc>
                <a:spcPct val="100000"/>
              </a:lnSpc>
              <a:spcBef>
                <a:spcPts val="0"/>
              </a:spcBef>
              <a:spcAft>
                <a:spcPts val="0"/>
              </a:spcAft>
              <a:buClr>
                <a:srgbClr val="E46C0A"/>
              </a:buClr>
              <a:buSzPts val="1800"/>
              <a:buNone/>
              <a:defRPr/>
            </a:lvl5pPr>
            <a:lvl6pPr lvl="5" algn="l">
              <a:lnSpc>
                <a:spcPct val="100000"/>
              </a:lnSpc>
              <a:spcBef>
                <a:spcPts val="0"/>
              </a:spcBef>
              <a:spcAft>
                <a:spcPts val="0"/>
              </a:spcAft>
              <a:buClr>
                <a:srgbClr val="E46C0A"/>
              </a:buClr>
              <a:buSzPts val="1800"/>
              <a:buNone/>
              <a:defRPr/>
            </a:lvl6pPr>
            <a:lvl7pPr lvl="6" algn="l">
              <a:lnSpc>
                <a:spcPct val="100000"/>
              </a:lnSpc>
              <a:spcBef>
                <a:spcPts val="0"/>
              </a:spcBef>
              <a:spcAft>
                <a:spcPts val="0"/>
              </a:spcAft>
              <a:buClr>
                <a:srgbClr val="E46C0A"/>
              </a:buClr>
              <a:buSzPts val="1800"/>
              <a:buNone/>
              <a:defRPr/>
            </a:lvl7pPr>
            <a:lvl8pPr lvl="7" algn="l">
              <a:lnSpc>
                <a:spcPct val="100000"/>
              </a:lnSpc>
              <a:spcBef>
                <a:spcPts val="0"/>
              </a:spcBef>
              <a:spcAft>
                <a:spcPts val="0"/>
              </a:spcAft>
              <a:buClr>
                <a:srgbClr val="E46C0A"/>
              </a:buClr>
              <a:buSzPts val="1800"/>
              <a:buNone/>
              <a:defRPr/>
            </a:lvl8pPr>
            <a:lvl9pPr lvl="8" algn="l">
              <a:lnSpc>
                <a:spcPct val="100000"/>
              </a:lnSpc>
              <a:spcBef>
                <a:spcPts val="0"/>
              </a:spcBef>
              <a:spcAft>
                <a:spcPts val="0"/>
              </a:spcAft>
              <a:buClr>
                <a:srgbClr val="E46C0A"/>
              </a:buClr>
              <a:buSzPts val="1800"/>
              <a:buNone/>
              <a:defRPr/>
            </a:lvl9pPr>
          </a:lstStyle>
          <a:p/>
        </p:txBody>
      </p:sp>
      <p:sp>
        <p:nvSpPr>
          <p:cNvPr id="223" name="Google Shape;223;g3e7568fbf7a_0_1163"/>
          <p:cNvSpPr txBox="1"/>
          <p:nvPr>
            <p:ph idx="1" type="body"/>
          </p:nvPr>
        </p:nvSpPr>
        <p:spPr>
          <a:xfrm>
            <a:off x="1230064" y="649634"/>
            <a:ext cx="6744000" cy="4494000"/>
          </a:xfrm>
          <a:prstGeom prst="rect">
            <a:avLst/>
          </a:prstGeom>
          <a:noFill/>
          <a:ln>
            <a:noFill/>
          </a:ln>
        </p:spPr>
        <p:txBody>
          <a:bodyPr anchorCtr="0" anchor="t" bIns="26775" lIns="26775" spcFirstLastPara="1" rIns="26775" wrap="square" tIns="26775">
            <a:normAutofit/>
          </a:bodyPr>
          <a:lstStyle>
            <a:lvl1pPr indent="-361950" lvl="0" marL="457200" marR="67865" algn="l">
              <a:lnSpc>
                <a:spcPct val="100000"/>
              </a:lnSpc>
              <a:spcBef>
                <a:spcPts val="400"/>
              </a:spcBef>
              <a:spcAft>
                <a:spcPts val="0"/>
              </a:spcAft>
              <a:buClr>
                <a:srgbClr val="000000"/>
              </a:buClr>
              <a:buSzPts val="2100"/>
              <a:buFont typeface="Arial Narrow"/>
              <a:buChar char="•"/>
              <a:defRPr sz="1400">
                <a:latin typeface="Arial Narrow"/>
                <a:ea typeface="Arial Narrow"/>
                <a:cs typeface="Arial Narrow"/>
                <a:sym typeface="Arial Narrow"/>
              </a:defRPr>
            </a:lvl1pPr>
            <a:lvl2pPr indent="-278130" lvl="1" marL="914400" marR="67865" algn="l">
              <a:lnSpc>
                <a:spcPct val="100000"/>
              </a:lnSpc>
              <a:spcBef>
                <a:spcPts val="300"/>
              </a:spcBef>
              <a:spcAft>
                <a:spcPts val="0"/>
              </a:spcAft>
              <a:buClr>
                <a:srgbClr val="FF2600"/>
              </a:buClr>
              <a:buSzPts val="780"/>
              <a:buFont typeface="Arial"/>
              <a:buChar char="●"/>
              <a:defRPr sz="1200">
                <a:solidFill>
                  <a:srgbClr val="021EAA"/>
                </a:solidFill>
                <a:latin typeface="Arial Narrow"/>
                <a:ea typeface="Arial Narrow"/>
                <a:cs typeface="Arial Narrow"/>
                <a:sym typeface="Arial Narrow"/>
              </a:defRPr>
            </a:lvl2pPr>
            <a:lvl3pPr indent="-291465" lvl="2" marL="1371600" marR="67865" algn="l">
              <a:lnSpc>
                <a:spcPct val="100000"/>
              </a:lnSpc>
              <a:spcBef>
                <a:spcPts val="300"/>
              </a:spcBef>
              <a:spcAft>
                <a:spcPts val="0"/>
              </a:spcAft>
              <a:buClr>
                <a:srgbClr val="FF2600"/>
              </a:buClr>
              <a:buSzPts val="990"/>
              <a:buFont typeface="Arial Narrow"/>
              <a:buChar char="•"/>
              <a:defRPr sz="1100">
                <a:latin typeface="Arial Narrow"/>
                <a:ea typeface="Arial Narrow"/>
                <a:cs typeface="Arial Narrow"/>
                <a:sym typeface="Arial Narrow"/>
              </a:defRPr>
            </a:lvl3pPr>
            <a:lvl4pPr indent="-274002" lvl="3" marL="1828800" marR="67865" algn="l">
              <a:lnSpc>
                <a:spcPct val="100000"/>
              </a:lnSpc>
              <a:spcBef>
                <a:spcPts val="300"/>
              </a:spcBef>
              <a:spcAft>
                <a:spcPts val="0"/>
              </a:spcAft>
              <a:buClr>
                <a:srgbClr val="021EAA"/>
              </a:buClr>
              <a:buSzPts val="715"/>
              <a:buFont typeface="Arial Narrow"/>
              <a:buChar char="—"/>
              <a:defRPr sz="1100">
                <a:solidFill>
                  <a:srgbClr val="021EAA"/>
                </a:solidFill>
                <a:latin typeface="Arial Narrow"/>
                <a:ea typeface="Arial Narrow"/>
                <a:cs typeface="Arial Narrow"/>
                <a:sym typeface="Arial Narrow"/>
              </a:defRPr>
            </a:lvl4pPr>
            <a:lvl5pPr indent="-285750" lvl="4" marL="2286000" marR="67865" algn="l">
              <a:lnSpc>
                <a:spcPct val="100000"/>
              </a:lnSpc>
              <a:spcBef>
                <a:spcPts val="200"/>
              </a:spcBef>
              <a:spcAft>
                <a:spcPts val="0"/>
              </a:spcAft>
              <a:buClr>
                <a:srgbClr val="000000"/>
              </a:buClr>
              <a:buSzPts val="900"/>
              <a:buFont typeface="Arial Narrow"/>
              <a:buChar char="–"/>
              <a:defRPr sz="900">
                <a:latin typeface="Arial Narrow"/>
                <a:ea typeface="Arial Narrow"/>
                <a:cs typeface="Arial Narrow"/>
                <a:sym typeface="Arial Narrow"/>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224" name="Google Shape;224;g3e7568fbf7a_0_1163"/>
          <p:cNvSpPr txBox="1"/>
          <p:nvPr>
            <p:ph idx="12" type="sldNum"/>
          </p:nvPr>
        </p:nvSpPr>
        <p:spPr>
          <a:xfrm>
            <a:off x="4506813" y="4989462"/>
            <a:ext cx="159000" cy="168000"/>
          </a:xfrm>
          <a:prstGeom prst="rect">
            <a:avLst/>
          </a:prstGeom>
          <a:noFill/>
          <a:ln>
            <a:noFill/>
          </a:ln>
        </p:spPr>
        <p:txBody>
          <a:bodyPr anchorCtr="0" anchor="t" bIns="26775" lIns="26775" spcFirstLastPara="1" rIns="26775" wrap="square" tIns="26775">
            <a:normAutofit lnSpcReduction="10000"/>
          </a:bodyPr>
          <a:lstStyle>
            <a:lvl1pPr indent="0" lvl="0" marL="0" marR="0" algn="ctr">
              <a:lnSpc>
                <a:spcPct val="100000"/>
              </a:lnSpc>
              <a:spcBef>
                <a:spcPts val="0"/>
              </a:spcBef>
              <a:spcAft>
                <a:spcPts val="0"/>
              </a:spcAft>
              <a:buClr>
                <a:srgbClr val="000000"/>
              </a:buClr>
              <a:buSzPts val="800"/>
              <a:buFont typeface="Arial Narrow"/>
              <a:buNone/>
              <a:defRPr sz="800">
                <a:solidFill>
                  <a:srgbClr val="000000"/>
                </a:solidFill>
                <a:latin typeface="Arial Narrow"/>
                <a:ea typeface="Arial Narrow"/>
                <a:cs typeface="Arial Narrow"/>
                <a:sym typeface="Arial Narrow"/>
              </a:defRPr>
            </a:lvl1pPr>
            <a:lvl2pPr indent="0" lvl="1" marL="0" marR="0" algn="ctr">
              <a:lnSpc>
                <a:spcPct val="100000"/>
              </a:lnSpc>
              <a:spcBef>
                <a:spcPts val="0"/>
              </a:spcBef>
              <a:spcAft>
                <a:spcPts val="0"/>
              </a:spcAft>
              <a:buClr>
                <a:srgbClr val="000000"/>
              </a:buClr>
              <a:buSzPts val="800"/>
              <a:buFont typeface="Arial Narrow"/>
              <a:buNone/>
              <a:defRPr sz="800">
                <a:solidFill>
                  <a:srgbClr val="000000"/>
                </a:solidFill>
                <a:latin typeface="Arial Narrow"/>
                <a:ea typeface="Arial Narrow"/>
                <a:cs typeface="Arial Narrow"/>
                <a:sym typeface="Arial Narrow"/>
              </a:defRPr>
            </a:lvl2pPr>
            <a:lvl3pPr indent="0" lvl="2" marL="0" marR="0" algn="ctr">
              <a:lnSpc>
                <a:spcPct val="100000"/>
              </a:lnSpc>
              <a:spcBef>
                <a:spcPts val="0"/>
              </a:spcBef>
              <a:spcAft>
                <a:spcPts val="0"/>
              </a:spcAft>
              <a:buClr>
                <a:srgbClr val="000000"/>
              </a:buClr>
              <a:buSzPts val="800"/>
              <a:buFont typeface="Arial Narrow"/>
              <a:buNone/>
              <a:defRPr sz="800">
                <a:solidFill>
                  <a:srgbClr val="000000"/>
                </a:solidFill>
                <a:latin typeface="Arial Narrow"/>
                <a:ea typeface="Arial Narrow"/>
                <a:cs typeface="Arial Narrow"/>
                <a:sym typeface="Arial Narrow"/>
              </a:defRPr>
            </a:lvl3pPr>
            <a:lvl4pPr indent="0" lvl="3" marL="0" marR="0" algn="ctr">
              <a:lnSpc>
                <a:spcPct val="100000"/>
              </a:lnSpc>
              <a:spcBef>
                <a:spcPts val="0"/>
              </a:spcBef>
              <a:spcAft>
                <a:spcPts val="0"/>
              </a:spcAft>
              <a:buClr>
                <a:srgbClr val="000000"/>
              </a:buClr>
              <a:buSzPts val="800"/>
              <a:buFont typeface="Arial Narrow"/>
              <a:buNone/>
              <a:defRPr sz="800">
                <a:solidFill>
                  <a:srgbClr val="000000"/>
                </a:solidFill>
                <a:latin typeface="Arial Narrow"/>
                <a:ea typeface="Arial Narrow"/>
                <a:cs typeface="Arial Narrow"/>
                <a:sym typeface="Arial Narrow"/>
              </a:defRPr>
            </a:lvl4pPr>
            <a:lvl5pPr indent="0" lvl="4" marL="0" marR="0" algn="ctr">
              <a:lnSpc>
                <a:spcPct val="100000"/>
              </a:lnSpc>
              <a:spcBef>
                <a:spcPts val="0"/>
              </a:spcBef>
              <a:spcAft>
                <a:spcPts val="0"/>
              </a:spcAft>
              <a:buClr>
                <a:srgbClr val="000000"/>
              </a:buClr>
              <a:buSzPts val="800"/>
              <a:buFont typeface="Arial Narrow"/>
              <a:buNone/>
              <a:defRPr sz="800">
                <a:solidFill>
                  <a:srgbClr val="000000"/>
                </a:solidFill>
                <a:latin typeface="Arial Narrow"/>
                <a:ea typeface="Arial Narrow"/>
                <a:cs typeface="Arial Narrow"/>
                <a:sym typeface="Arial Narrow"/>
              </a:defRPr>
            </a:lvl5pPr>
            <a:lvl6pPr indent="0" lvl="5" marL="0" marR="0" algn="ctr">
              <a:lnSpc>
                <a:spcPct val="100000"/>
              </a:lnSpc>
              <a:spcBef>
                <a:spcPts val="0"/>
              </a:spcBef>
              <a:spcAft>
                <a:spcPts val="0"/>
              </a:spcAft>
              <a:buClr>
                <a:srgbClr val="000000"/>
              </a:buClr>
              <a:buSzPts val="800"/>
              <a:buFont typeface="Arial Narrow"/>
              <a:buNone/>
              <a:defRPr sz="800">
                <a:solidFill>
                  <a:srgbClr val="000000"/>
                </a:solidFill>
                <a:latin typeface="Arial Narrow"/>
                <a:ea typeface="Arial Narrow"/>
                <a:cs typeface="Arial Narrow"/>
                <a:sym typeface="Arial Narrow"/>
              </a:defRPr>
            </a:lvl6pPr>
            <a:lvl7pPr indent="0" lvl="6" marL="0" marR="0" algn="ctr">
              <a:lnSpc>
                <a:spcPct val="100000"/>
              </a:lnSpc>
              <a:spcBef>
                <a:spcPts val="0"/>
              </a:spcBef>
              <a:spcAft>
                <a:spcPts val="0"/>
              </a:spcAft>
              <a:buClr>
                <a:srgbClr val="000000"/>
              </a:buClr>
              <a:buSzPts val="800"/>
              <a:buFont typeface="Arial Narrow"/>
              <a:buNone/>
              <a:defRPr sz="800">
                <a:solidFill>
                  <a:srgbClr val="000000"/>
                </a:solidFill>
                <a:latin typeface="Arial Narrow"/>
                <a:ea typeface="Arial Narrow"/>
                <a:cs typeface="Arial Narrow"/>
                <a:sym typeface="Arial Narrow"/>
              </a:defRPr>
            </a:lvl7pPr>
            <a:lvl8pPr indent="0" lvl="7" marL="0" marR="0" algn="ctr">
              <a:lnSpc>
                <a:spcPct val="100000"/>
              </a:lnSpc>
              <a:spcBef>
                <a:spcPts val="0"/>
              </a:spcBef>
              <a:spcAft>
                <a:spcPts val="0"/>
              </a:spcAft>
              <a:buClr>
                <a:srgbClr val="000000"/>
              </a:buClr>
              <a:buSzPts val="800"/>
              <a:buFont typeface="Arial Narrow"/>
              <a:buNone/>
              <a:defRPr sz="800">
                <a:solidFill>
                  <a:srgbClr val="000000"/>
                </a:solidFill>
                <a:latin typeface="Arial Narrow"/>
                <a:ea typeface="Arial Narrow"/>
                <a:cs typeface="Arial Narrow"/>
                <a:sym typeface="Arial Narrow"/>
              </a:defRPr>
            </a:lvl8pPr>
            <a:lvl9pPr indent="0" lvl="8" marL="0" marR="0" algn="ctr">
              <a:lnSpc>
                <a:spcPct val="100000"/>
              </a:lnSpc>
              <a:spcBef>
                <a:spcPts val="0"/>
              </a:spcBef>
              <a:spcAft>
                <a:spcPts val="0"/>
              </a:spcAft>
              <a:buClr>
                <a:srgbClr val="000000"/>
              </a:buClr>
              <a:buSzPts val="800"/>
              <a:buFont typeface="Arial Narrow"/>
              <a:buNone/>
              <a:defRPr sz="800">
                <a:solidFill>
                  <a:srgbClr val="000000"/>
                </a:solidFill>
                <a:latin typeface="Arial Narrow"/>
                <a:ea typeface="Arial Narrow"/>
                <a:cs typeface="Arial Narrow"/>
                <a:sym typeface="Arial Narrow"/>
              </a:defRPr>
            </a:lvl9pPr>
          </a:lstStyle>
          <a:p>
            <a:pPr indent="0" lvl="0" marL="0" rtl="0" algn="ctr">
              <a:spcBef>
                <a:spcPts val="0"/>
              </a:spcBef>
              <a:spcAft>
                <a:spcPts val="0"/>
              </a:spcAft>
              <a:buNone/>
            </a:pPr>
            <a:fld id="{00000000-1234-1234-1234-123412341234}" type="slidenum">
              <a:rPr lang="en"/>
              <a:t>‹#›</a:t>
            </a:fld>
            <a:endParaRPr sz="1400">
              <a:solidFill>
                <a:srgbClr val="E46C0A"/>
              </a:solidFill>
              <a:latin typeface="Arial"/>
              <a:ea typeface="Arial"/>
              <a:cs typeface="Arial"/>
              <a:sym typeface="Aria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Bullets copy 5" showMasterSp="0">
  <p:cSld name="Title &amp; Bullets copy 5">
    <p:spTree>
      <p:nvGrpSpPr>
        <p:cNvPr id="225" name="Shape 225"/>
        <p:cNvGrpSpPr/>
        <p:nvPr/>
      </p:nvGrpSpPr>
      <p:grpSpPr>
        <a:xfrm>
          <a:off x="0" y="0"/>
          <a:ext cx="0" cy="0"/>
          <a:chOff x="0" y="0"/>
          <a:chExt cx="0" cy="0"/>
        </a:xfrm>
      </p:grpSpPr>
      <p:sp>
        <p:nvSpPr>
          <p:cNvPr id="226" name="Google Shape;226;g3e7568fbf7a_0_1171"/>
          <p:cNvSpPr txBox="1"/>
          <p:nvPr>
            <p:ph type="title"/>
          </p:nvPr>
        </p:nvSpPr>
        <p:spPr>
          <a:xfrm>
            <a:off x="1812726" y="0"/>
            <a:ext cx="5525100" cy="1560600"/>
          </a:xfrm>
          <a:prstGeom prst="rect">
            <a:avLst/>
          </a:prstGeom>
          <a:noFill/>
          <a:ln>
            <a:noFill/>
          </a:ln>
        </p:spPr>
        <p:txBody>
          <a:bodyPr anchorCtr="0" anchor="ctr" bIns="0" lIns="0" spcFirstLastPara="1" rIns="0" wrap="square" tIns="0">
            <a:noAutofit/>
          </a:bodyPr>
          <a:lstStyle>
            <a:lvl1pPr lvl="0" marR="111100" algn="ctr">
              <a:lnSpc>
                <a:spcPct val="100000"/>
              </a:lnSpc>
              <a:spcBef>
                <a:spcPts val="0"/>
              </a:spcBef>
              <a:spcAft>
                <a:spcPts val="0"/>
              </a:spcAft>
              <a:buClr>
                <a:srgbClr val="000000"/>
              </a:buClr>
              <a:buSzPts val="4000"/>
              <a:buFont typeface="Gill Sans"/>
              <a:buNone/>
              <a:defRPr b="0" sz="4000">
                <a:solidFill>
                  <a:srgbClr val="000000"/>
                </a:solidFill>
                <a:latin typeface="Gill Sans"/>
                <a:ea typeface="Gill Sans"/>
                <a:cs typeface="Gill Sans"/>
                <a:sym typeface="Gill Sans"/>
              </a:defRPr>
            </a:lvl1pPr>
            <a:lvl2pPr lvl="1" algn="l">
              <a:lnSpc>
                <a:spcPct val="100000"/>
              </a:lnSpc>
              <a:spcBef>
                <a:spcPts val="0"/>
              </a:spcBef>
              <a:spcAft>
                <a:spcPts val="0"/>
              </a:spcAft>
              <a:buClr>
                <a:srgbClr val="E46C0A"/>
              </a:buClr>
              <a:buSzPts val="1800"/>
              <a:buNone/>
              <a:defRPr/>
            </a:lvl2pPr>
            <a:lvl3pPr lvl="2" algn="l">
              <a:lnSpc>
                <a:spcPct val="100000"/>
              </a:lnSpc>
              <a:spcBef>
                <a:spcPts val="0"/>
              </a:spcBef>
              <a:spcAft>
                <a:spcPts val="0"/>
              </a:spcAft>
              <a:buClr>
                <a:srgbClr val="E46C0A"/>
              </a:buClr>
              <a:buSzPts val="1800"/>
              <a:buNone/>
              <a:defRPr/>
            </a:lvl3pPr>
            <a:lvl4pPr lvl="3" algn="l">
              <a:lnSpc>
                <a:spcPct val="100000"/>
              </a:lnSpc>
              <a:spcBef>
                <a:spcPts val="0"/>
              </a:spcBef>
              <a:spcAft>
                <a:spcPts val="0"/>
              </a:spcAft>
              <a:buClr>
                <a:srgbClr val="E46C0A"/>
              </a:buClr>
              <a:buSzPts val="1800"/>
              <a:buNone/>
              <a:defRPr/>
            </a:lvl4pPr>
            <a:lvl5pPr lvl="4" algn="l">
              <a:lnSpc>
                <a:spcPct val="100000"/>
              </a:lnSpc>
              <a:spcBef>
                <a:spcPts val="0"/>
              </a:spcBef>
              <a:spcAft>
                <a:spcPts val="0"/>
              </a:spcAft>
              <a:buClr>
                <a:srgbClr val="E46C0A"/>
              </a:buClr>
              <a:buSzPts val="1800"/>
              <a:buNone/>
              <a:defRPr/>
            </a:lvl5pPr>
            <a:lvl6pPr lvl="5" algn="l">
              <a:lnSpc>
                <a:spcPct val="100000"/>
              </a:lnSpc>
              <a:spcBef>
                <a:spcPts val="0"/>
              </a:spcBef>
              <a:spcAft>
                <a:spcPts val="0"/>
              </a:spcAft>
              <a:buClr>
                <a:srgbClr val="E46C0A"/>
              </a:buClr>
              <a:buSzPts val="1800"/>
              <a:buNone/>
              <a:defRPr/>
            </a:lvl6pPr>
            <a:lvl7pPr lvl="6" algn="l">
              <a:lnSpc>
                <a:spcPct val="100000"/>
              </a:lnSpc>
              <a:spcBef>
                <a:spcPts val="0"/>
              </a:spcBef>
              <a:spcAft>
                <a:spcPts val="0"/>
              </a:spcAft>
              <a:buClr>
                <a:srgbClr val="E46C0A"/>
              </a:buClr>
              <a:buSzPts val="1800"/>
              <a:buNone/>
              <a:defRPr/>
            </a:lvl7pPr>
            <a:lvl8pPr lvl="7" algn="l">
              <a:lnSpc>
                <a:spcPct val="100000"/>
              </a:lnSpc>
              <a:spcBef>
                <a:spcPts val="0"/>
              </a:spcBef>
              <a:spcAft>
                <a:spcPts val="0"/>
              </a:spcAft>
              <a:buClr>
                <a:srgbClr val="E46C0A"/>
              </a:buClr>
              <a:buSzPts val="1800"/>
              <a:buNone/>
              <a:defRPr/>
            </a:lvl8pPr>
            <a:lvl9pPr lvl="8" algn="l">
              <a:lnSpc>
                <a:spcPct val="100000"/>
              </a:lnSpc>
              <a:spcBef>
                <a:spcPts val="0"/>
              </a:spcBef>
              <a:spcAft>
                <a:spcPts val="0"/>
              </a:spcAft>
              <a:buClr>
                <a:srgbClr val="E46C0A"/>
              </a:buClr>
              <a:buSzPts val="1800"/>
              <a:buNone/>
              <a:defRPr/>
            </a:lvl9pPr>
          </a:lstStyle>
          <a:p/>
        </p:txBody>
      </p:sp>
      <p:sp>
        <p:nvSpPr>
          <p:cNvPr id="227" name="Google Shape;227;g3e7568fbf7a_0_1171"/>
          <p:cNvSpPr txBox="1"/>
          <p:nvPr>
            <p:ph idx="1" type="body"/>
          </p:nvPr>
        </p:nvSpPr>
        <p:spPr>
          <a:xfrm>
            <a:off x="1812726" y="790277"/>
            <a:ext cx="5525100" cy="4353300"/>
          </a:xfrm>
          <a:prstGeom prst="rect">
            <a:avLst/>
          </a:prstGeom>
          <a:noFill/>
          <a:ln>
            <a:noFill/>
          </a:ln>
        </p:spPr>
        <p:txBody>
          <a:bodyPr anchorCtr="0" anchor="ctr" bIns="0" lIns="0" spcFirstLastPara="1" rIns="0" wrap="square" tIns="0">
            <a:noAutofit/>
          </a:bodyPr>
          <a:lstStyle>
            <a:lvl1pPr indent="-445770" lvl="0" marL="457200" marR="30860" algn="l">
              <a:lnSpc>
                <a:spcPct val="100000"/>
              </a:lnSpc>
              <a:spcBef>
                <a:spcPts val="1200"/>
              </a:spcBef>
              <a:spcAft>
                <a:spcPts val="0"/>
              </a:spcAft>
              <a:buSzPts val="3420"/>
              <a:buFont typeface="Merriweather Sans"/>
              <a:buChar char="•"/>
              <a:defRPr sz="2000">
                <a:latin typeface="Gill Sans"/>
                <a:ea typeface="Gill Sans"/>
                <a:cs typeface="Gill Sans"/>
                <a:sym typeface="Gill Sans"/>
              </a:defRPr>
            </a:lvl1pPr>
            <a:lvl2pPr indent="-445770" lvl="1" marL="914400" marR="30860" algn="l">
              <a:lnSpc>
                <a:spcPct val="100000"/>
              </a:lnSpc>
              <a:spcBef>
                <a:spcPts val="1200"/>
              </a:spcBef>
              <a:spcAft>
                <a:spcPts val="0"/>
              </a:spcAft>
              <a:buSzPts val="3420"/>
              <a:buFont typeface="Merriweather Sans"/>
              <a:buChar char="•"/>
              <a:defRPr sz="2000">
                <a:latin typeface="Gill Sans"/>
                <a:ea typeface="Gill Sans"/>
                <a:cs typeface="Gill Sans"/>
                <a:sym typeface="Gill Sans"/>
              </a:defRPr>
            </a:lvl2pPr>
            <a:lvl3pPr indent="-445770" lvl="2" marL="1371600" marR="30860" algn="l">
              <a:lnSpc>
                <a:spcPct val="100000"/>
              </a:lnSpc>
              <a:spcBef>
                <a:spcPts val="1200"/>
              </a:spcBef>
              <a:spcAft>
                <a:spcPts val="0"/>
              </a:spcAft>
              <a:buSzPts val="3420"/>
              <a:buFont typeface="Merriweather Sans"/>
              <a:buChar char="•"/>
              <a:defRPr sz="2000">
                <a:latin typeface="Gill Sans"/>
                <a:ea typeface="Gill Sans"/>
                <a:cs typeface="Gill Sans"/>
                <a:sym typeface="Gill Sans"/>
              </a:defRPr>
            </a:lvl3pPr>
            <a:lvl4pPr indent="-445770" lvl="3" marL="1828800" marR="30860" algn="l">
              <a:lnSpc>
                <a:spcPct val="100000"/>
              </a:lnSpc>
              <a:spcBef>
                <a:spcPts val="1200"/>
              </a:spcBef>
              <a:spcAft>
                <a:spcPts val="0"/>
              </a:spcAft>
              <a:buSzPts val="3420"/>
              <a:buFont typeface="Merriweather Sans"/>
              <a:buChar char="•"/>
              <a:defRPr sz="2000">
                <a:latin typeface="Gill Sans"/>
                <a:ea typeface="Gill Sans"/>
                <a:cs typeface="Gill Sans"/>
                <a:sym typeface="Gill Sans"/>
              </a:defRPr>
            </a:lvl4pPr>
            <a:lvl5pPr indent="-445770" lvl="4" marL="2286000" marR="30860" algn="l">
              <a:lnSpc>
                <a:spcPct val="100000"/>
              </a:lnSpc>
              <a:spcBef>
                <a:spcPts val="1200"/>
              </a:spcBef>
              <a:spcAft>
                <a:spcPts val="0"/>
              </a:spcAft>
              <a:buSzPts val="3420"/>
              <a:buFont typeface="Merriweather Sans"/>
              <a:buChar char="•"/>
              <a:defRPr sz="2000">
                <a:latin typeface="Gill Sans"/>
                <a:ea typeface="Gill Sans"/>
                <a:cs typeface="Gill Sans"/>
                <a:sym typeface="Gill Sans"/>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228" name="Google Shape;228;g3e7568fbf7a_0_1171"/>
          <p:cNvSpPr txBox="1"/>
          <p:nvPr>
            <p:ph idx="12" type="sldNum"/>
          </p:nvPr>
        </p:nvSpPr>
        <p:spPr>
          <a:xfrm>
            <a:off x="4494812" y="4889003"/>
            <a:ext cx="155100" cy="161700"/>
          </a:xfrm>
          <a:prstGeom prst="rect">
            <a:avLst/>
          </a:prstGeom>
          <a:noFill/>
          <a:ln>
            <a:noFill/>
          </a:ln>
        </p:spPr>
        <p:txBody>
          <a:bodyPr anchorCtr="0" anchor="t" bIns="26775" lIns="26775" spcFirstLastPara="1" rIns="26775" wrap="square" tIns="26775">
            <a:spAutoFit/>
          </a:bodyPr>
          <a:lstStyle>
            <a:lvl1pPr indent="0" lvl="0" marL="0" marR="0" algn="ctr">
              <a:lnSpc>
                <a:spcPct val="100000"/>
              </a:lnSpc>
              <a:spcBef>
                <a:spcPts val="0"/>
              </a:spcBef>
              <a:spcAft>
                <a:spcPts val="0"/>
              </a:spcAft>
              <a:buClr>
                <a:srgbClr val="000000"/>
              </a:buClr>
              <a:buSzPts val="700"/>
              <a:buFont typeface="Gill Sans"/>
              <a:buNone/>
              <a:defRPr sz="700">
                <a:solidFill>
                  <a:srgbClr val="000000"/>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700"/>
              <a:buFont typeface="Gill Sans"/>
              <a:buNone/>
              <a:defRPr sz="700">
                <a:solidFill>
                  <a:srgbClr val="000000"/>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700"/>
              <a:buFont typeface="Gill Sans"/>
              <a:buNone/>
              <a:defRPr sz="700">
                <a:solidFill>
                  <a:srgbClr val="000000"/>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700"/>
              <a:buFont typeface="Gill Sans"/>
              <a:buNone/>
              <a:defRPr sz="700">
                <a:solidFill>
                  <a:srgbClr val="000000"/>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700"/>
              <a:buFont typeface="Gill Sans"/>
              <a:buNone/>
              <a:defRPr sz="700">
                <a:solidFill>
                  <a:srgbClr val="000000"/>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700"/>
              <a:buFont typeface="Gill Sans"/>
              <a:buNone/>
              <a:defRPr sz="700">
                <a:solidFill>
                  <a:srgbClr val="000000"/>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700"/>
              <a:buFont typeface="Gill Sans"/>
              <a:buNone/>
              <a:defRPr sz="700">
                <a:solidFill>
                  <a:srgbClr val="000000"/>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700"/>
              <a:buFont typeface="Gill Sans"/>
              <a:buNone/>
              <a:defRPr sz="700">
                <a:solidFill>
                  <a:srgbClr val="000000"/>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700"/>
              <a:buFont typeface="Gill Sans"/>
              <a:buNone/>
              <a:defRPr sz="700">
                <a:solidFill>
                  <a:srgbClr val="000000"/>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
              <a:t>‹#›</a:t>
            </a:fld>
            <a:endParaRPr sz="1400">
              <a:solidFill>
                <a:srgbClr val="E46C0A"/>
              </a:solidFill>
              <a:latin typeface="Arial"/>
              <a:ea typeface="Arial"/>
              <a:cs typeface="Arial"/>
              <a:sym typeface="Aria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ubtitle" showMasterSp="0">
  <p:cSld name="Title &amp; Subtitle">
    <p:spTree>
      <p:nvGrpSpPr>
        <p:cNvPr id="229" name="Shape 229"/>
        <p:cNvGrpSpPr/>
        <p:nvPr/>
      </p:nvGrpSpPr>
      <p:grpSpPr>
        <a:xfrm>
          <a:off x="0" y="0"/>
          <a:ext cx="0" cy="0"/>
          <a:chOff x="0" y="0"/>
          <a:chExt cx="0" cy="0"/>
        </a:xfrm>
      </p:grpSpPr>
      <p:sp>
        <p:nvSpPr>
          <p:cNvPr id="230" name="Google Shape;230;g3e7568fbf7a_0_1175"/>
          <p:cNvSpPr txBox="1"/>
          <p:nvPr>
            <p:ph type="title"/>
          </p:nvPr>
        </p:nvSpPr>
        <p:spPr>
          <a:xfrm>
            <a:off x="1812726" y="863947"/>
            <a:ext cx="5518500" cy="1741200"/>
          </a:xfrm>
          <a:prstGeom prst="rect">
            <a:avLst/>
          </a:prstGeom>
          <a:noFill/>
          <a:ln>
            <a:noFill/>
          </a:ln>
        </p:spPr>
        <p:txBody>
          <a:bodyPr anchorCtr="0" anchor="b" bIns="26775" lIns="26775" spcFirstLastPara="1" rIns="26775" wrap="square" tIns="26775">
            <a:normAutofit/>
          </a:bodyPr>
          <a:lstStyle>
            <a:lvl1pPr lvl="0" algn="ctr">
              <a:lnSpc>
                <a:spcPct val="100000"/>
              </a:lnSpc>
              <a:spcBef>
                <a:spcPts val="0"/>
              </a:spcBef>
              <a:spcAft>
                <a:spcPts val="0"/>
              </a:spcAft>
              <a:buClr>
                <a:srgbClr val="000000"/>
              </a:buClr>
              <a:buSzPts val="4200"/>
              <a:buFont typeface="Helvetica Neue"/>
              <a:buNone/>
              <a:defRPr b="0" sz="4200">
                <a:solidFill>
                  <a:srgbClr val="000000"/>
                </a:solidFill>
                <a:latin typeface="Helvetica Neue"/>
                <a:ea typeface="Helvetica Neue"/>
                <a:cs typeface="Helvetica Neue"/>
                <a:sym typeface="Helvetica Neue"/>
              </a:defRPr>
            </a:lvl1pPr>
            <a:lvl2pPr lvl="1" algn="l">
              <a:lnSpc>
                <a:spcPct val="100000"/>
              </a:lnSpc>
              <a:spcBef>
                <a:spcPts val="0"/>
              </a:spcBef>
              <a:spcAft>
                <a:spcPts val="0"/>
              </a:spcAft>
              <a:buClr>
                <a:srgbClr val="E46C0A"/>
              </a:buClr>
              <a:buSzPts val="1800"/>
              <a:buNone/>
              <a:defRPr/>
            </a:lvl2pPr>
            <a:lvl3pPr lvl="2" algn="l">
              <a:lnSpc>
                <a:spcPct val="100000"/>
              </a:lnSpc>
              <a:spcBef>
                <a:spcPts val="0"/>
              </a:spcBef>
              <a:spcAft>
                <a:spcPts val="0"/>
              </a:spcAft>
              <a:buClr>
                <a:srgbClr val="E46C0A"/>
              </a:buClr>
              <a:buSzPts val="1800"/>
              <a:buNone/>
              <a:defRPr/>
            </a:lvl3pPr>
            <a:lvl4pPr lvl="3" algn="l">
              <a:lnSpc>
                <a:spcPct val="100000"/>
              </a:lnSpc>
              <a:spcBef>
                <a:spcPts val="0"/>
              </a:spcBef>
              <a:spcAft>
                <a:spcPts val="0"/>
              </a:spcAft>
              <a:buClr>
                <a:srgbClr val="E46C0A"/>
              </a:buClr>
              <a:buSzPts val="1800"/>
              <a:buNone/>
              <a:defRPr/>
            </a:lvl4pPr>
            <a:lvl5pPr lvl="4" algn="l">
              <a:lnSpc>
                <a:spcPct val="100000"/>
              </a:lnSpc>
              <a:spcBef>
                <a:spcPts val="0"/>
              </a:spcBef>
              <a:spcAft>
                <a:spcPts val="0"/>
              </a:spcAft>
              <a:buClr>
                <a:srgbClr val="E46C0A"/>
              </a:buClr>
              <a:buSzPts val="1800"/>
              <a:buNone/>
              <a:defRPr/>
            </a:lvl5pPr>
            <a:lvl6pPr lvl="5" algn="l">
              <a:lnSpc>
                <a:spcPct val="100000"/>
              </a:lnSpc>
              <a:spcBef>
                <a:spcPts val="0"/>
              </a:spcBef>
              <a:spcAft>
                <a:spcPts val="0"/>
              </a:spcAft>
              <a:buClr>
                <a:srgbClr val="E46C0A"/>
              </a:buClr>
              <a:buSzPts val="1800"/>
              <a:buNone/>
              <a:defRPr/>
            </a:lvl6pPr>
            <a:lvl7pPr lvl="6" algn="l">
              <a:lnSpc>
                <a:spcPct val="100000"/>
              </a:lnSpc>
              <a:spcBef>
                <a:spcPts val="0"/>
              </a:spcBef>
              <a:spcAft>
                <a:spcPts val="0"/>
              </a:spcAft>
              <a:buClr>
                <a:srgbClr val="E46C0A"/>
              </a:buClr>
              <a:buSzPts val="1800"/>
              <a:buNone/>
              <a:defRPr/>
            </a:lvl7pPr>
            <a:lvl8pPr lvl="7" algn="l">
              <a:lnSpc>
                <a:spcPct val="100000"/>
              </a:lnSpc>
              <a:spcBef>
                <a:spcPts val="0"/>
              </a:spcBef>
              <a:spcAft>
                <a:spcPts val="0"/>
              </a:spcAft>
              <a:buClr>
                <a:srgbClr val="E46C0A"/>
              </a:buClr>
              <a:buSzPts val="1800"/>
              <a:buNone/>
              <a:defRPr/>
            </a:lvl8pPr>
            <a:lvl9pPr lvl="8" algn="l">
              <a:lnSpc>
                <a:spcPct val="100000"/>
              </a:lnSpc>
              <a:spcBef>
                <a:spcPts val="0"/>
              </a:spcBef>
              <a:spcAft>
                <a:spcPts val="0"/>
              </a:spcAft>
              <a:buClr>
                <a:srgbClr val="E46C0A"/>
              </a:buClr>
              <a:buSzPts val="1800"/>
              <a:buNone/>
              <a:defRPr/>
            </a:lvl9pPr>
          </a:lstStyle>
          <a:p/>
        </p:txBody>
      </p:sp>
      <p:sp>
        <p:nvSpPr>
          <p:cNvPr id="231" name="Google Shape;231;g3e7568fbf7a_0_1175"/>
          <p:cNvSpPr txBox="1"/>
          <p:nvPr>
            <p:ph idx="1" type="body"/>
          </p:nvPr>
        </p:nvSpPr>
        <p:spPr>
          <a:xfrm>
            <a:off x="1812726" y="2658814"/>
            <a:ext cx="5518500" cy="596100"/>
          </a:xfrm>
          <a:prstGeom prst="rect">
            <a:avLst/>
          </a:prstGeom>
          <a:noFill/>
          <a:ln>
            <a:noFill/>
          </a:ln>
        </p:spPr>
        <p:txBody>
          <a:bodyPr anchorCtr="0" anchor="t" bIns="26775" lIns="26775" spcFirstLastPara="1" rIns="26775" wrap="square" tIns="26775">
            <a:normAutofit/>
          </a:bodyPr>
          <a:lstStyle>
            <a:lvl1pPr indent="-228600" lvl="0" marL="457200" algn="ctr">
              <a:lnSpc>
                <a:spcPct val="100000"/>
              </a:lnSpc>
              <a:spcBef>
                <a:spcPts val="0"/>
              </a:spcBef>
              <a:spcAft>
                <a:spcPts val="0"/>
              </a:spcAft>
              <a:buClr>
                <a:srgbClr val="000000"/>
              </a:buClr>
              <a:buSzPts val="1800"/>
              <a:buFont typeface="Helvetica Neue"/>
              <a:buNone/>
              <a:defRPr>
                <a:latin typeface="Helvetica Neue"/>
                <a:ea typeface="Helvetica Neue"/>
                <a:cs typeface="Helvetica Neue"/>
                <a:sym typeface="Helvetica Neue"/>
              </a:defRPr>
            </a:lvl1pPr>
            <a:lvl2pPr indent="-228600" lvl="1" marL="914400" algn="ctr">
              <a:lnSpc>
                <a:spcPct val="100000"/>
              </a:lnSpc>
              <a:spcBef>
                <a:spcPts val="0"/>
              </a:spcBef>
              <a:spcAft>
                <a:spcPts val="0"/>
              </a:spcAft>
              <a:buClr>
                <a:srgbClr val="000000"/>
              </a:buClr>
              <a:buSzPts val="1800"/>
              <a:buFont typeface="Helvetica Neue"/>
              <a:buNone/>
              <a:defRPr>
                <a:latin typeface="Helvetica Neue"/>
                <a:ea typeface="Helvetica Neue"/>
                <a:cs typeface="Helvetica Neue"/>
                <a:sym typeface="Helvetica Neue"/>
              </a:defRPr>
            </a:lvl2pPr>
            <a:lvl3pPr indent="-228600" lvl="2" marL="1371600" algn="ctr">
              <a:lnSpc>
                <a:spcPct val="100000"/>
              </a:lnSpc>
              <a:spcBef>
                <a:spcPts val="0"/>
              </a:spcBef>
              <a:spcAft>
                <a:spcPts val="0"/>
              </a:spcAft>
              <a:buClr>
                <a:srgbClr val="000000"/>
              </a:buClr>
              <a:buSzPts val="1800"/>
              <a:buFont typeface="Helvetica Neue"/>
              <a:buNone/>
              <a:defRPr>
                <a:latin typeface="Helvetica Neue"/>
                <a:ea typeface="Helvetica Neue"/>
                <a:cs typeface="Helvetica Neue"/>
                <a:sym typeface="Helvetica Neue"/>
              </a:defRPr>
            </a:lvl3pPr>
            <a:lvl4pPr indent="-228600" lvl="3" marL="1828800" algn="ctr">
              <a:lnSpc>
                <a:spcPct val="100000"/>
              </a:lnSpc>
              <a:spcBef>
                <a:spcPts val="0"/>
              </a:spcBef>
              <a:spcAft>
                <a:spcPts val="0"/>
              </a:spcAft>
              <a:buClr>
                <a:srgbClr val="000000"/>
              </a:buClr>
              <a:buSzPts val="1800"/>
              <a:buFont typeface="Helvetica Neue"/>
              <a:buNone/>
              <a:defRPr>
                <a:latin typeface="Helvetica Neue"/>
                <a:ea typeface="Helvetica Neue"/>
                <a:cs typeface="Helvetica Neue"/>
                <a:sym typeface="Helvetica Neue"/>
              </a:defRPr>
            </a:lvl4pPr>
            <a:lvl5pPr indent="-228600" lvl="4" marL="2286000" algn="ctr">
              <a:lnSpc>
                <a:spcPct val="100000"/>
              </a:lnSpc>
              <a:spcBef>
                <a:spcPts val="0"/>
              </a:spcBef>
              <a:spcAft>
                <a:spcPts val="0"/>
              </a:spcAft>
              <a:buClr>
                <a:srgbClr val="000000"/>
              </a:buClr>
              <a:buSzPts val="1800"/>
              <a:buFont typeface="Helvetica Neue"/>
              <a:buNone/>
              <a:defRPr>
                <a:latin typeface="Helvetica Neue"/>
                <a:ea typeface="Helvetica Neue"/>
                <a:cs typeface="Helvetica Neue"/>
                <a:sym typeface="Helvetica Neue"/>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232" name="Google Shape;232;g3e7568fbf7a_0_1175"/>
          <p:cNvSpPr txBox="1"/>
          <p:nvPr>
            <p:ph idx="12" type="sldNum"/>
          </p:nvPr>
        </p:nvSpPr>
        <p:spPr>
          <a:xfrm>
            <a:off x="4480585" y="4902398"/>
            <a:ext cx="179400" cy="177300"/>
          </a:xfrm>
          <a:prstGeom prst="rect">
            <a:avLst/>
          </a:prstGeom>
          <a:noFill/>
          <a:ln>
            <a:noFill/>
          </a:ln>
        </p:spPr>
        <p:txBody>
          <a:bodyPr anchorCtr="0" anchor="t" bIns="26775" lIns="26775" spcFirstLastPara="1" rIns="26775" wrap="square" tIns="26775">
            <a:spAutoFit/>
          </a:bodyPr>
          <a:lstStyle>
            <a:lvl1pPr indent="0" lvl="0" marL="0" marR="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sz="1400">
              <a:solidFill>
                <a:srgbClr val="E46C0A"/>
              </a:solidFill>
              <a:latin typeface="Arial"/>
              <a:ea typeface="Arial"/>
              <a:cs typeface="Arial"/>
              <a:sym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Bullets" showMasterSp="0">
  <p:cSld name="Title &amp; Bullets">
    <p:spTree>
      <p:nvGrpSpPr>
        <p:cNvPr id="233" name="Shape 233"/>
        <p:cNvGrpSpPr/>
        <p:nvPr/>
      </p:nvGrpSpPr>
      <p:grpSpPr>
        <a:xfrm>
          <a:off x="0" y="0"/>
          <a:ext cx="0" cy="0"/>
          <a:chOff x="0" y="0"/>
          <a:chExt cx="0" cy="0"/>
        </a:xfrm>
      </p:grpSpPr>
      <p:cxnSp>
        <p:nvCxnSpPr>
          <p:cNvPr id="234" name="Google Shape;234;g3e7568fbf7a_0_1179"/>
          <p:cNvCxnSpPr/>
          <p:nvPr/>
        </p:nvCxnSpPr>
        <p:spPr>
          <a:xfrm>
            <a:off x="1321593" y="537455"/>
            <a:ext cx="6429300" cy="0"/>
          </a:xfrm>
          <a:prstGeom prst="straightConnector1">
            <a:avLst/>
          </a:prstGeom>
          <a:noFill/>
          <a:ln cap="flat" cmpd="sng" w="9525">
            <a:solidFill>
              <a:srgbClr val="9A9A9A"/>
            </a:solidFill>
            <a:prstDash val="solid"/>
            <a:miter lim="4000"/>
            <a:headEnd len="sm" w="sm" type="none"/>
            <a:tailEnd len="sm" w="sm" type="none"/>
          </a:ln>
        </p:spPr>
      </p:cxnSp>
      <p:sp>
        <p:nvSpPr>
          <p:cNvPr id="235" name="Google Shape;235;g3e7568fbf7a_0_1179"/>
          <p:cNvSpPr txBox="1"/>
          <p:nvPr>
            <p:ph type="title"/>
          </p:nvPr>
        </p:nvSpPr>
        <p:spPr>
          <a:xfrm>
            <a:off x="1321593" y="34083"/>
            <a:ext cx="6429300" cy="519300"/>
          </a:xfrm>
          <a:prstGeom prst="rect">
            <a:avLst/>
          </a:prstGeom>
          <a:noFill/>
          <a:ln>
            <a:noFill/>
          </a:ln>
        </p:spPr>
        <p:txBody>
          <a:bodyPr anchorCtr="0" anchor="ctr" bIns="20075" lIns="20075" spcFirstLastPara="1" rIns="20075" wrap="square" tIns="20075">
            <a:noAutofit/>
          </a:bodyPr>
          <a:lstStyle>
            <a:lvl1pPr lvl="0" algn="l">
              <a:lnSpc>
                <a:spcPct val="100000"/>
              </a:lnSpc>
              <a:spcBef>
                <a:spcPts val="0"/>
              </a:spcBef>
              <a:spcAft>
                <a:spcPts val="0"/>
              </a:spcAft>
              <a:buClr>
                <a:srgbClr val="011993"/>
              </a:buClr>
              <a:buSzPts val="2000"/>
              <a:buFont typeface="Helvetica Neue"/>
              <a:buNone/>
              <a:defRPr b="0" sz="2000">
                <a:solidFill>
                  <a:srgbClr val="011993"/>
                </a:solidFill>
                <a:latin typeface="Helvetica Neue"/>
                <a:ea typeface="Helvetica Neue"/>
                <a:cs typeface="Helvetica Neue"/>
                <a:sym typeface="Helvetica Neue"/>
              </a:defRPr>
            </a:lvl1pPr>
            <a:lvl2pPr lvl="1" algn="l">
              <a:lnSpc>
                <a:spcPct val="100000"/>
              </a:lnSpc>
              <a:spcBef>
                <a:spcPts val="0"/>
              </a:spcBef>
              <a:spcAft>
                <a:spcPts val="0"/>
              </a:spcAft>
              <a:buClr>
                <a:srgbClr val="E46C0A"/>
              </a:buClr>
              <a:buSzPts val="1800"/>
              <a:buNone/>
              <a:defRPr/>
            </a:lvl2pPr>
            <a:lvl3pPr lvl="2" algn="l">
              <a:lnSpc>
                <a:spcPct val="100000"/>
              </a:lnSpc>
              <a:spcBef>
                <a:spcPts val="0"/>
              </a:spcBef>
              <a:spcAft>
                <a:spcPts val="0"/>
              </a:spcAft>
              <a:buClr>
                <a:srgbClr val="E46C0A"/>
              </a:buClr>
              <a:buSzPts val="1800"/>
              <a:buNone/>
              <a:defRPr/>
            </a:lvl3pPr>
            <a:lvl4pPr lvl="3" algn="l">
              <a:lnSpc>
                <a:spcPct val="100000"/>
              </a:lnSpc>
              <a:spcBef>
                <a:spcPts val="0"/>
              </a:spcBef>
              <a:spcAft>
                <a:spcPts val="0"/>
              </a:spcAft>
              <a:buClr>
                <a:srgbClr val="E46C0A"/>
              </a:buClr>
              <a:buSzPts val="1800"/>
              <a:buNone/>
              <a:defRPr/>
            </a:lvl4pPr>
            <a:lvl5pPr lvl="4" algn="l">
              <a:lnSpc>
                <a:spcPct val="100000"/>
              </a:lnSpc>
              <a:spcBef>
                <a:spcPts val="0"/>
              </a:spcBef>
              <a:spcAft>
                <a:spcPts val="0"/>
              </a:spcAft>
              <a:buClr>
                <a:srgbClr val="E46C0A"/>
              </a:buClr>
              <a:buSzPts val="1800"/>
              <a:buNone/>
              <a:defRPr/>
            </a:lvl5pPr>
            <a:lvl6pPr lvl="5" algn="l">
              <a:lnSpc>
                <a:spcPct val="100000"/>
              </a:lnSpc>
              <a:spcBef>
                <a:spcPts val="0"/>
              </a:spcBef>
              <a:spcAft>
                <a:spcPts val="0"/>
              </a:spcAft>
              <a:buClr>
                <a:srgbClr val="E46C0A"/>
              </a:buClr>
              <a:buSzPts val="1800"/>
              <a:buNone/>
              <a:defRPr/>
            </a:lvl6pPr>
            <a:lvl7pPr lvl="6" algn="l">
              <a:lnSpc>
                <a:spcPct val="100000"/>
              </a:lnSpc>
              <a:spcBef>
                <a:spcPts val="0"/>
              </a:spcBef>
              <a:spcAft>
                <a:spcPts val="0"/>
              </a:spcAft>
              <a:buClr>
                <a:srgbClr val="E46C0A"/>
              </a:buClr>
              <a:buSzPts val="1800"/>
              <a:buNone/>
              <a:defRPr/>
            </a:lvl7pPr>
            <a:lvl8pPr lvl="7" algn="l">
              <a:lnSpc>
                <a:spcPct val="100000"/>
              </a:lnSpc>
              <a:spcBef>
                <a:spcPts val="0"/>
              </a:spcBef>
              <a:spcAft>
                <a:spcPts val="0"/>
              </a:spcAft>
              <a:buClr>
                <a:srgbClr val="E46C0A"/>
              </a:buClr>
              <a:buSzPts val="1800"/>
              <a:buNone/>
              <a:defRPr/>
            </a:lvl8pPr>
            <a:lvl9pPr lvl="8" algn="l">
              <a:lnSpc>
                <a:spcPct val="100000"/>
              </a:lnSpc>
              <a:spcBef>
                <a:spcPts val="0"/>
              </a:spcBef>
              <a:spcAft>
                <a:spcPts val="0"/>
              </a:spcAft>
              <a:buClr>
                <a:srgbClr val="E46C0A"/>
              </a:buClr>
              <a:buSzPts val="1800"/>
              <a:buNone/>
              <a:defRPr/>
            </a:lvl9pPr>
          </a:lstStyle>
          <a:p/>
        </p:txBody>
      </p:sp>
      <p:sp>
        <p:nvSpPr>
          <p:cNvPr id="236" name="Google Shape;236;g3e7568fbf7a_0_1179"/>
          <p:cNvSpPr txBox="1"/>
          <p:nvPr>
            <p:ph idx="1" type="body"/>
          </p:nvPr>
        </p:nvSpPr>
        <p:spPr>
          <a:xfrm>
            <a:off x="1321593" y="542478"/>
            <a:ext cx="6429300" cy="3615600"/>
          </a:xfrm>
          <a:prstGeom prst="rect">
            <a:avLst/>
          </a:prstGeom>
          <a:noFill/>
          <a:ln>
            <a:noFill/>
          </a:ln>
        </p:spPr>
        <p:txBody>
          <a:bodyPr anchorCtr="0" anchor="t" bIns="20075" lIns="20075" spcFirstLastPara="1" rIns="20075" wrap="square" tIns="20075">
            <a:noAutofit/>
          </a:bodyPr>
          <a:lstStyle>
            <a:lvl1pPr indent="-317500" lvl="0" marL="457200" algn="l">
              <a:lnSpc>
                <a:spcPct val="100000"/>
              </a:lnSpc>
              <a:spcBef>
                <a:spcPts val="600"/>
              </a:spcBef>
              <a:spcAft>
                <a:spcPts val="0"/>
              </a:spcAft>
              <a:buClr>
                <a:srgbClr val="000000"/>
              </a:buClr>
              <a:buSzPts val="1400"/>
              <a:buFont typeface="Helvetica Neue"/>
              <a:buChar char="•"/>
              <a:defRPr sz="1400">
                <a:latin typeface="Helvetica Neue"/>
                <a:ea typeface="Helvetica Neue"/>
                <a:cs typeface="Helvetica Neue"/>
                <a:sym typeface="Helvetica Neue"/>
              </a:defRPr>
            </a:lvl1pPr>
            <a:lvl2pPr indent="-317500" lvl="1" marL="914400" algn="l">
              <a:lnSpc>
                <a:spcPct val="100000"/>
              </a:lnSpc>
              <a:spcBef>
                <a:spcPts val="600"/>
              </a:spcBef>
              <a:spcAft>
                <a:spcPts val="0"/>
              </a:spcAft>
              <a:buClr>
                <a:srgbClr val="000000"/>
              </a:buClr>
              <a:buSzPts val="1400"/>
              <a:buFont typeface="Helvetica Neue"/>
              <a:buChar char="•"/>
              <a:defRPr sz="1400">
                <a:latin typeface="Helvetica Neue"/>
                <a:ea typeface="Helvetica Neue"/>
                <a:cs typeface="Helvetica Neue"/>
                <a:sym typeface="Helvetica Neue"/>
              </a:defRPr>
            </a:lvl2pPr>
            <a:lvl3pPr indent="-317500" lvl="2" marL="1371600" algn="l">
              <a:lnSpc>
                <a:spcPct val="100000"/>
              </a:lnSpc>
              <a:spcBef>
                <a:spcPts val="600"/>
              </a:spcBef>
              <a:spcAft>
                <a:spcPts val="0"/>
              </a:spcAft>
              <a:buClr>
                <a:srgbClr val="000000"/>
              </a:buClr>
              <a:buSzPts val="1400"/>
              <a:buFont typeface="Helvetica Neue"/>
              <a:buChar char="•"/>
              <a:defRPr sz="1400">
                <a:latin typeface="Helvetica Neue"/>
                <a:ea typeface="Helvetica Neue"/>
                <a:cs typeface="Helvetica Neue"/>
                <a:sym typeface="Helvetica Neue"/>
              </a:defRPr>
            </a:lvl3pPr>
            <a:lvl4pPr indent="-317500" lvl="3" marL="1828800" algn="l">
              <a:lnSpc>
                <a:spcPct val="100000"/>
              </a:lnSpc>
              <a:spcBef>
                <a:spcPts val="600"/>
              </a:spcBef>
              <a:spcAft>
                <a:spcPts val="0"/>
              </a:spcAft>
              <a:buClr>
                <a:srgbClr val="000000"/>
              </a:buClr>
              <a:buSzPts val="1400"/>
              <a:buFont typeface="Helvetica Neue"/>
              <a:buChar char="•"/>
              <a:defRPr sz="1400">
                <a:latin typeface="Helvetica Neue"/>
                <a:ea typeface="Helvetica Neue"/>
                <a:cs typeface="Helvetica Neue"/>
                <a:sym typeface="Helvetica Neue"/>
              </a:defRPr>
            </a:lvl4pPr>
            <a:lvl5pPr indent="-317500" lvl="4" marL="2286000" algn="l">
              <a:lnSpc>
                <a:spcPct val="100000"/>
              </a:lnSpc>
              <a:spcBef>
                <a:spcPts val="600"/>
              </a:spcBef>
              <a:spcAft>
                <a:spcPts val="0"/>
              </a:spcAft>
              <a:buClr>
                <a:srgbClr val="000000"/>
              </a:buClr>
              <a:buSzPts val="1400"/>
              <a:buFont typeface="Helvetica Neue"/>
              <a:buChar char="•"/>
              <a:defRPr sz="1400">
                <a:latin typeface="Helvetica Neue"/>
                <a:ea typeface="Helvetica Neue"/>
                <a:cs typeface="Helvetica Neue"/>
                <a:sym typeface="Helvetica Neue"/>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graphicFrame>
        <p:nvGraphicFramePr>
          <p:cNvPr id="237" name="Google Shape;237;g3e7568fbf7a_0_1179"/>
          <p:cNvGraphicFramePr/>
          <p:nvPr/>
        </p:nvGraphicFramePr>
        <p:xfrm>
          <a:off x="1321593" y="4964018"/>
          <a:ext cx="3000000" cy="3000000"/>
        </p:xfrm>
        <a:graphic>
          <a:graphicData uri="http://schemas.openxmlformats.org/drawingml/2006/table">
            <a:tbl>
              <a:tblPr>
                <a:noFill/>
                <a:tableStyleId>{692A8EF7-D4A5-4A5B-BD99-416EEA4BEE6D}</a:tableStyleId>
              </a:tblPr>
              <a:tblGrid>
                <a:gridCol w="792425"/>
                <a:gridCol w="1895300"/>
                <a:gridCol w="1767675"/>
                <a:gridCol w="695250"/>
              </a:tblGrid>
              <a:tr h="169650">
                <a:tc>
                  <a:txBody>
                    <a:bodyPr/>
                    <a:lstStyle/>
                    <a:p>
                      <a:pPr indent="0" lvl="0" marL="0" marR="0" rtl="0" algn="ctr">
                        <a:lnSpc>
                          <a:spcPct val="100000"/>
                        </a:lnSpc>
                        <a:spcBef>
                          <a:spcPts val="0"/>
                        </a:spcBef>
                        <a:spcAft>
                          <a:spcPts val="0"/>
                        </a:spcAft>
                        <a:buClr>
                          <a:schemeClr val="dk1"/>
                        </a:buClr>
                        <a:buSzPts val="800"/>
                        <a:buFont typeface="Helvetica Neue Light"/>
                        <a:buNone/>
                      </a:pPr>
                      <a:r>
                        <a:rPr lang="en" sz="800" u="none" cap="none" strike="noStrike">
                          <a:latin typeface="Helvetica Neue Light"/>
                          <a:ea typeface="Helvetica Neue Light"/>
                          <a:cs typeface="Helvetica Neue Light"/>
                          <a:sym typeface="Helvetica Neue Light"/>
                        </a:rPr>
                        <a:t>LZ Dark Matter</a:t>
                      </a:r>
                      <a:endParaRPr/>
                    </a:p>
                  </a:txBody>
                  <a:tcPr marT="50800" marB="50800" marR="50800" marL="508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800"/>
                        <a:buFont typeface="Helvetica Neue Light"/>
                        <a:buNone/>
                      </a:pPr>
                      <a:r>
                        <a:t/>
                      </a:r>
                      <a:endParaRPr sz="800" u="none" cap="none" strike="noStrike">
                        <a:latin typeface="Helvetica Neue Light"/>
                        <a:ea typeface="Helvetica Neue Light"/>
                        <a:cs typeface="Helvetica Neue Light"/>
                        <a:sym typeface="Helvetica Neue Light"/>
                      </a:endParaRPr>
                    </a:p>
                  </a:txBody>
                  <a:tcPr marT="50800" marB="50800" marR="50800" marL="508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800"/>
                        <a:buFont typeface="Helvetica Neue Light"/>
                        <a:buNone/>
                      </a:pPr>
                      <a:r>
                        <a:t/>
                      </a:r>
                      <a:endParaRPr sz="800" u="none" cap="none" strike="noStrike">
                        <a:latin typeface="Helvetica Neue Light"/>
                        <a:ea typeface="Helvetica Neue Light"/>
                        <a:cs typeface="Helvetica Neue Light"/>
                        <a:sym typeface="Helvetica Neue Light"/>
                      </a:endParaRPr>
                    </a:p>
                  </a:txBody>
                  <a:tcPr marT="50800" marB="50800" marR="50800" marL="508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800"/>
                        <a:buFont typeface="Helvetica Neue Light"/>
                        <a:buNone/>
                      </a:pPr>
                      <a:r>
                        <a:t/>
                      </a:r>
                      <a:endParaRPr sz="800" u="none" cap="none" strike="noStrike">
                        <a:latin typeface="Helvetica Neue Light"/>
                        <a:ea typeface="Helvetica Neue Light"/>
                        <a:cs typeface="Helvetica Neue Light"/>
                        <a:sym typeface="Helvetica Neue Light"/>
                      </a:endParaRPr>
                    </a:p>
                  </a:txBody>
                  <a:tcPr marT="50800" marB="50800" marR="50800" marL="508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
        <p:nvSpPr>
          <p:cNvPr id="238" name="Google Shape;238;g3e7568fbf7a_0_1179"/>
          <p:cNvSpPr txBox="1"/>
          <p:nvPr>
            <p:ph idx="12" type="sldNum"/>
          </p:nvPr>
        </p:nvSpPr>
        <p:spPr>
          <a:xfrm>
            <a:off x="7304484" y="4964906"/>
            <a:ext cx="165300" cy="163800"/>
          </a:xfrm>
          <a:prstGeom prst="rect">
            <a:avLst/>
          </a:prstGeom>
          <a:noFill/>
          <a:ln>
            <a:noFill/>
          </a:ln>
        </p:spPr>
        <p:txBody>
          <a:bodyPr anchorCtr="0" anchor="t" bIns="20075" lIns="20075" spcFirstLastPara="1" rIns="20075" wrap="square" tIns="20075">
            <a:spAutoFit/>
          </a:bodyPr>
          <a:lstStyle>
            <a:lvl1pPr indent="0" lvl="0" marL="0" marR="0" algn="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1pPr>
            <a:lvl2pPr indent="0" lvl="1" marL="0" marR="0" algn="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2pPr>
            <a:lvl3pPr indent="0" lvl="2" marL="0" marR="0" algn="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3pPr>
            <a:lvl4pPr indent="0" lvl="3" marL="0" marR="0" algn="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4pPr>
            <a:lvl5pPr indent="0" lvl="4" marL="0" marR="0" algn="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5pPr>
            <a:lvl6pPr indent="0" lvl="5" marL="0" marR="0" algn="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6pPr>
            <a:lvl7pPr indent="0" lvl="6" marL="0" marR="0" algn="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7pPr>
            <a:lvl8pPr indent="0" lvl="7" marL="0" marR="0" algn="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8pPr>
            <a:lvl9pPr indent="0" lvl="8" marL="0" marR="0" algn="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9pPr>
          </a:lstStyle>
          <a:p>
            <a:pPr indent="0" lvl="0" marL="0" rtl="0" algn="r">
              <a:spcBef>
                <a:spcPts val="0"/>
              </a:spcBef>
              <a:spcAft>
                <a:spcPts val="0"/>
              </a:spcAft>
              <a:buNone/>
            </a:pPr>
            <a:fld id="{00000000-1234-1234-1234-123412341234}" type="slidenum">
              <a:rPr lang="en"/>
              <a:t>‹#›</a:t>
            </a:fld>
            <a:endParaRPr sz="1400">
              <a:solidFill>
                <a:srgbClr val="E46C0A"/>
              </a:solidFill>
              <a:latin typeface="Arial"/>
              <a:ea typeface="Arial"/>
              <a:cs typeface="Arial"/>
              <a:sym typeface="Aria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howMasterSp="0">
  <p:cSld name="Title and Content">
    <p:spTree>
      <p:nvGrpSpPr>
        <p:cNvPr id="239" name="Shape 239"/>
        <p:cNvGrpSpPr/>
        <p:nvPr/>
      </p:nvGrpSpPr>
      <p:grpSpPr>
        <a:xfrm>
          <a:off x="0" y="0"/>
          <a:ext cx="0" cy="0"/>
          <a:chOff x="0" y="0"/>
          <a:chExt cx="0" cy="0"/>
        </a:xfrm>
      </p:grpSpPr>
      <p:pic>
        <p:nvPicPr>
          <p:cNvPr descr="image1.png" id="240" name="Google Shape;240;g3e7568fbf7a_0_1185"/>
          <p:cNvPicPr preferRelativeResize="0"/>
          <p:nvPr/>
        </p:nvPicPr>
        <p:blipFill rotWithShape="1">
          <a:blip r:embed="rId2">
            <a:alphaModFix/>
          </a:blip>
          <a:srcRect b="0" l="0" r="0" t="0"/>
          <a:stretch/>
        </p:blipFill>
        <p:spPr>
          <a:xfrm>
            <a:off x="1346690" y="75765"/>
            <a:ext cx="552061" cy="987466"/>
          </a:xfrm>
          <a:prstGeom prst="rect">
            <a:avLst/>
          </a:prstGeom>
          <a:noFill/>
          <a:ln>
            <a:noFill/>
          </a:ln>
        </p:spPr>
      </p:pic>
      <p:cxnSp>
        <p:nvCxnSpPr>
          <p:cNvPr id="241" name="Google Shape;241;g3e7568fbf7a_0_1185"/>
          <p:cNvCxnSpPr/>
          <p:nvPr/>
        </p:nvCxnSpPr>
        <p:spPr>
          <a:xfrm>
            <a:off x="2006601" y="1026451"/>
            <a:ext cx="5315100" cy="0"/>
          </a:xfrm>
          <a:prstGeom prst="straightConnector1">
            <a:avLst/>
          </a:prstGeom>
          <a:noFill/>
          <a:ln cap="flat" cmpd="sng" w="12700">
            <a:solidFill>
              <a:srgbClr val="000085"/>
            </a:solidFill>
            <a:prstDash val="solid"/>
            <a:bevel/>
            <a:headEnd len="sm" w="sm" type="none"/>
            <a:tailEnd len="sm" w="sm" type="none"/>
          </a:ln>
          <a:effectLst>
            <a:outerShdw blurRad="25400" rotWithShape="0" dir="5400000" dist="12700">
              <a:srgbClr val="000000">
                <a:alpha val="38040"/>
              </a:srgbClr>
            </a:outerShdw>
          </a:effectLst>
        </p:spPr>
      </p:cxnSp>
      <p:sp>
        <p:nvSpPr>
          <p:cNvPr id="242" name="Google Shape;242;g3e7568fbf7a_0_1185"/>
          <p:cNvSpPr txBox="1"/>
          <p:nvPr>
            <p:ph type="title"/>
          </p:nvPr>
        </p:nvSpPr>
        <p:spPr>
          <a:xfrm>
            <a:off x="2116959" y="69056"/>
            <a:ext cx="5204700" cy="1131000"/>
          </a:xfrm>
          <a:prstGeom prst="rect">
            <a:avLst/>
          </a:prstGeom>
          <a:noFill/>
          <a:ln>
            <a:noFill/>
          </a:ln>
        </p:spPr>
        <p:txBody>
          <a:bodyPr anchorCtr="0" anchor="ctr" bIns="34275" lIns="34275" spcFirstLastPara="1" rIns="34275" wrap="square" tIns="34275">
            <a:normAutofit/>
          </a:bodyPr>
          <a:lstStyle>
            <a:lvl1pPr lvl="0" algn="ctr">
              <a:lnSpc>
                <a:spcPct val="100000"/>
              </a:lnSpc>
              <a:spcBef>
                <a:spcPts val="0"/>
              </a:spcBef>
              <a:spcAft>
                <a:spcPts val="0"/>
              </a:spcAft>
              <a:buClr>
                <a:srgbClr val="000000"/>
              </a:buClr>
              <a:buSzPts val="3200"/>
              <a:buFont typeface="Calibri"/>
              <a:buNone/>
              <a:defRPr b="0" sz="3200">
                <a:solidFill>
                  <a:srgbClr val="000000"/>
                </a:solidFill>
                <a:latin typeface="Calibri"/>
                <a:ea typeface="Calibri"/>
                <a:cs typeface="Calibri"/>
                <a:sym typeface="Calibri"/>
              </a:defRPr>
            </a:lvl1pPr>
            <a:lvl2pPr lvl="1" algn="l">
              <a:lnSpc>
                <a:spcPct val="100000"/>
              </a:lnSpc>
              <a:spcBef>
                <a:spcPts val="0"/>
              </a:spcBef>
              <a:spcAft>
                <a:spcPts val="0"/>
              </a:spcAft>
              <a:buClr>
                <a:srgbClr val="E46C0A"/>
              </a:buClr>
              <a:buSzPts val="1800"/>
              <a:buNone/>
              <a:defRPr/>
            </a:lvl2pPr>
            <a:lvl3pPr lvl="2" algn="l">
              <a:lnSpc>
                <a:spcPct val="100000"/>
              </a:lnSpc>
              <a:spcBef>
                <a:spcPts val="0"/>
              </a:spcBef>
              <a:spcAft>
                <a:spcPts val="0"/>
              </a:spcAft>
              <a:buClr>
                <a:srgbClr val="E46C0A"/>
              </a:buClr>
              <a:buSzPts val="1800"/>
              <a:buNone/>
              <a:defRPr/>
            </a:lvl3pPr>
            <a:lvl4pPr lvl="3" algn="l">
              <a:lnSpc>
                <a:spcPct val="100000"/>
              </a:lnSpc>
              <a:spcBef>
                <a:spcPts val="0"/>
              </a:spcBef>
              <a:spcAft>
                <a:spcPts val="0"/>
              </a:spcAft>
              <a:buClr>
                <a:srgbClr val="E46C0A"/>
              </a:buClr>
              <a:buSzPts val="1800"/>
              <a:buNone/>
              <a:defRPr/>
            </a:lvl4pPr>
            <a:lvl5pPr lvl="4" algn="l">
              <a:lnSpc>
                <a:spcPct val="100000"/>
              </a:lnSpc>
              <a:spcBef>
                <a:spcPts val="0"/>
              </a:spcBef>
              <a:spcAft>
                <a:spcPts val="0"/>
              </a:spcAft>
              <a:buClr>
                <a:srgbClr val="E46C0A"/>
              </a:buClr>
              <a:buSzPts val="1800"/>
              <a:buNone/>
              <a:defRPr/>
            </a:lvl5pPr>
            <a:lvl6pPr lvl="5" algn="l">
              <a:lnSpc>
                <a:spcPct val="100000"/>
              </a:lnSpc>
              <a:spcBef>
                <a:spcPts val="0"/>
              </a:spcBef>
              <a:spcAft>
                <a:spcPts val="0"/>
              </a:spcAft>
              <a:buClr>
                <a:srgbClr val="E46C0A"/>
              </a:buClr>
              <a:buSzPts val="1800"/>
              <a:buNone/>
              <a:defRPr/>
            </a:lvl6pPr>
            <a:lvl7pPr lvl="6" algn="l">
              <a:lnSpc>
                <a:spcPct val="100000"/>
              </a:lnSpc>
              <a:spcBef>
                <a:spcPts val="0"/>
              </a:spcBef>
              <a:spcAft>
                <a:spcPts val="0"/>
              </a:spcAft>
              <a:buClr>
                <a:srgbClr val="E46C0A"/>
              </a:buClr>
              <a:buSzPts val="1800"/>
              <a:buNone/>
              <a:defRPr/>
            </a:lvl7pPr>
            <a:lvl8pPr lvl="7" algn="l">
              <a:lnSpc>
                <a:spcPct val="100000"/>
              </a:lnSpc>
              <a:spcBef>
                <a:spcPts val="0"/>
              </a:spcBef>
              <a:spcAft>
                <a:spcPts val="0"/>
              </a:spcAft>
              <a:buClr>
                <a:srgbClr val="E46C0A"/>
              </a:buClr>
              <a:buSzPts val="1800"/>
              <a:buNone/>
              <a:defRPr/>
            </a:lvl8pPr>
            <a:lvl9pPr lvl="8" algn="l">
              <a:lnSpc>
                <a:spcPct val="100000"/>
              </a:lnSpc>
              <a:spcBef>
                <a:spcPts val="0"/>
              </a:spcBef>
              <a:spcAft>
                <a:spcPts val="0"/>
              </a:spcAft>
              <a:buClr>
                <a:srgbClr val="E46C0A"/>
              </a:buClr>
              <a:buSzPts val="1800"/>
              <a:buNone/>
              <a:defRPr/>
            </a:lvl9pPr>
          </a:lstStyle>
          <a:p/>
        </p:txBody>
      </p:sp>
      <p:sp>
        <p:nvSpPr>
          <p:cNvPr id="243" name="Google Shape;243;g3e7568fbf7a_0_1185"/>
          <p:cNvSpPr txBox="1"/>
          <p:nvPr>
            <p:ph idx="1" type="body"/>
          </p:nvPr>
        </p:nvSpPr>
        <p:spPr>
          <a:xfrm>
            <a:off x="1485899" y="1200150"/>
            <a:ext cx="6172200" cy="3943200"/>
          </a:xfrm>
          <a:prstGeom prst="rect">
            <a:avLst/>
          </a:prstGeom>
          <a:noFill/>
          <a:ln>
            <a:noFill/>
          </a:ln>
        </p:spPr>
        <p:txBody>
          <a:bodyPr anchorCtr="0" anchor="t" bIns="34275" lIns="34275" spcFirstLastPara="1" rIns="34275" wrap="square" tIns="34275">
            <a:normAutofit/>
          </a:bodyPr>
          <a:lstStyle>
            <a:lvl1pPr indent="-368300" lvl="0" marL="457200" algn="l">
              <a:lnSpc>
                <a:spcPct val="100000"/>
              </a:lnSpc>
              <a:spcBef>
                <a:spcPts val="400"/>
              </a:spcBef>
              <a:spcAft>
                <a:spcPts val="0"/>
              </a:spcAft>
              <a:buClr>
                <a:srgbClr val="000000"/>
              </a:buClr>
              <a:buSzPts val="2200"/>
              <a:buChar char="•"/>
              <a:defRPr sz="2200">
                <a:latin typeface="Calibri"/>
                <a:ea typeface="Calibri"/>
                <a:cs typeface="Calibri"/>
                <a:sym typeface="Calibri"/>
              </a:defRPr>
            </a:lvl1pPr>
            <a:lvl2pPr indent="-368300" lvl="1" marL="914400" algn="l">
              <a:lnSpc>
                <a:spcPct val="100000"/>
              </a:lnSpc>
              <a:spcBef>
                <a:spcPts val="400"/>
              </a:spcBef>
              <a:spcAft>
                <a:spcPts val="0"/>
              </a:spcAft>
              <a:buClr>
                <a:srgbClr val="000000"/>
              </a:buClr>
              <a:buSzPts val="2200"/>
              <a:buChar char="–"/>
              <a:defRPr sz="2200">
                <a:latin typeface="Calibri"/>
                <a:ea typeface="Calibri"/>
                <a:cs typeface="Calibri"/>
                <a:sym typeface="Calibri"/>
              </a:defRPr>
            </a:lvl2pPr>
            <a:lvl3pPr indent="-368300" lvl="2" marL="1371600" algn="l">
              <a:lnSpc>
                <a:spcPct val="100000"/>
              </a:lnSpc>
              <a:spcBef>
                <a:spcPts val="400"/>
              </a:spcBef>
              <a:spcAft>
                <a:spcPts val="0"/>
              </a:spcAft>
              <a:buClr>
                <a:srgbClr val="000000"/>
              </a:buClr>
              <a:buSzPts val="2200"/>
              <a:buChar char="•"/>
              <a:defRPr sz="2200">
                <a:latin typeface="Calibri"/>
                <a:ea typeface="Calibri"/>
                <a:cs typeface="Calibri"/>
                <a:sym typeface="Calibri"/>
              </a:defRPr>
            </a:lvl3pPr>
            <a:lvl4pPr indent="-368300" lvl="3" marL="1828800" algn="l">
              <a:lnSpc>
                <a:spcPct val="100000"/>
              </a:lnSpc>
              <a:spcBef>
                <a:spcPts val="400"/>
              </a:spcBef>
              <a:spcAft>
                <a:spcPts val="0"/>
              </a:spcAft>
              <a:buClr>
                <a:srgbClr val="000000"/>
              </a:buClr>
              <a:buSzPts val="2200"/>
              <a:buChar char="–"/>
              <a:defRPr sz="2200">
                <a:latin typeface="Calibri"/>
                <a:ea typeface="Calibri"/>
                <a:cs typeface="Calibri"/>
                <a:sym typeface="Calibri"/>
              </a:defRPr>
            </a:lvl4pPr>
            <a:lvl5pPr indent="-368300" lvl="4" marL="2286000" algn="l">
              <a:lnSpc>
                <a:spcPct val="100000"/>
              </a:lnSpc>
              <a:spcBef>
                <a:spcPts val="400"/>
              </a:spcBef>
              <a:spcAft>
                <a:spcPts val="0"/>
              </a:spcAft>
              <a:buClr>
                <a:srgbClr val="000000"/>
              </a:buClr>
              <a:buSzPts val="2200"/>
              <a:buChar char="»"/>
              <a:defRPr sz="2200">
                <a:latin typeface="Calibri"/>
                <a:ea typeface="Calibri"/>
                <a:cs typeface="Calibri"/>
                <a:sym typeface="Calibri"/>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244" name="Google Shape;244;g3e7568fbf7a_0_1185"/>
          <p:cNvSpPr txBox="1"/>
          <p:nvPr>
            <p:ph idx="12" type="sldNum"/>
          </p:nvPr>
        </p:nvSpPr>
        <p:spPr>
          <a:xfrm>
            <a:off x="6057900" y="4817606"/>
            <a:ext cx="1600200" cy="192300"/>
          </a:xfrm>
          <a:prstGeom prst="rect">
            <a:avLst/>
          </a:prstGeom>
          <a:noFill/>
          <a:ln>
            <a:noFill/>
          </a:ln>
        </p:spPr>
        <p:txBody>
          <a:bodyPr anchorCtr="0" anchor="ctr" bIns="34275" lIns="34275" spcFirstLastPara="1" rIns="34275" wrap="square" tIns="34275">
            <a:spAutoFit/>
          </a:bodyPr>
          <a:lstStyle>
            <a:lvl1pPr indent="0" lvl="0" marL="0" marR="0" algn="r">
              <a:lnSpc>
                <a:spcPct val="100000"/>
              </a:lnSpc>
              <a:spcBef>
                <a:spcPts val="0"/>
              </a:spcBef>
              <a:spcAft>
                <a:spcPts val="0"/>
              </a:spcAft>
              <a:buClr>
                <a:srgbClr val="888888"/>
              </a:buClr>
              <a:buSzPts val="800"/>
              <a:buFont typeface="Calibri"/>
              <a:buNone/>
              <a:defRPr sz="800">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800"/>
              <a:buFont typeface="Calibri"/>
              <a:buNone/>
              <a:defRPr sz="800">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800"/>
              <a:buFont typeface="Calibri"/>
              <a:buNone/>
              <a:defRPr sz="800">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800"/>
              <a:buFont typeface="Calibri"/>
              <a:buNone/>
              <a:defRPr sz="800">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800"/>
              <a:buFont typeface="Calibri"/>
              <a:buNone/>
              <a:defRPr sz="800">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800"/>
              <a:buFont typeface="Calibri"/>
              <a:buNone/>
              <a:defRPr sz="800">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800"/>
              <a:buFont typeface="Calibri"/>
              <a:buNone/>
              <a:defRPr sz="800">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800"/>
              <a:buFont typeface="Calibri"/>
              <a:buNone/>
              <a:defRPr sz="800">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800"/>
              <a:buFont typeface="Calibri"/>
              <a:buNone/>
              <a:defRPr sz="8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sz="1400">
              <a:solidFill>
                <a:srgbClr val="E46C0A"/>
              </a:solidFill>
              <a:latin typeface="Arial"/>
              <a:ea typeface="Arial"/>
              <a:cs typeface="Arial"/>
              <a:sym typeface="Aria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dèle par défaut copy" showMasterSp="0">
  <p:cSld name="Modèle par défaut copy">
    <p:spTree>
      <p:nvGrpSpPr>
        <p:cNvPr id="245" name="Shape 245"/>
        <p:cNvGrpSpPr/>
        <p:nvPr/>
      </p:nvGrpSpPr>
      <p:grpSpPr>
        <a:xfrm>
          <a:off x="0" y="0"/>
          <a:ext cx="0" cy="0"/>
          <a:chOff x="0" y="0"/>
          <a:chExt cx="0" cy="0"/>
        </a:xfrm>
      </p:grpSpPr>
      <p:cxnSp>
        <p:nvCxnSpPr>
          <p:cNvPr id="246" name="Google Shape;246;g3e7568fbf7a_0_1191"/>
          <p:cNvCxnSpPr/>
          <p:nvPr/>
        </p:nvCxnSpPr>
        <p:spPr>
          <a:xfrm>
            <a:off x="1430982" y="629542"/>
            <a:ext cx="6322200" cy="1200"/>
          </a:xfrm>
          <a:prstGeom prst="straightConnector1">
            <a:avLst/>
          </a:prstGeom>
          <a:noFill/>
          <a:ln cap="flat" cmpd="sng" w="25400">
            <a:solidFill>
              <a:srgbClr val="021EAA"/>
            </a:solidFill>
            <a:prstDash val="solid"/>
            <a:miter lim="4000"/>
            <a:headEnd len="sm" w="sm" type="none"/>
            <a:tailEnd len="sm" w="sm" type="none"/>
          </a:ln>
        </p:spPr>
      </p:cxnSp>
      <p:sp>
        <p:nvSpPr>
          <p:cNvPr id="247" name="Google Shape;247;g3e7568fbf7a_0_1191"/>
          <p:cNvSpPr txBox="1"/>
          <p:nvPr/>
        </p:nvSpPr>
        <p:spPr>
          <a:xfrm>
            <a:off x="1143000" y="4962673"/>
            <a:ext cx="2203500" cy="132900"/>
          </a:xfrm>
          <a:prstGeom prst="rect">
            <a:avLst/>
          </a:prstGeom>
          <a:noFill/>
          <a:ln>
            <a:noFill/>
          </a:ln>
        </p:spPr>
        <p:txBody>
          <a:bodyPr anchorCtr="0" anchor="t" bIns="20075" lIns="20075" spcFirstLastPara="1" rIns="20075" wrap="square" tIns="20075">
            <a:spAutoFit/>
          </a:bodyPr>
          <a:lstStyle/>
          <a:p>
            <a:pPr indent="0" lvl="0" marL="39195" marR="39195" rtl="0" algn="l">
              <a:lnSpc>
                <a:spcPct val="100000"/>
              </a:lnSpc>
              <a:spcBef>
                <a:spcPts val="0"/>
              </a:spcBef>
              <a:spcAft>
                <a:spcPts val="0"/>
              </a:spcAft>
              <a:buClr>
                <a:srgbClr val="000000"/>
              </a:buClr>
              <a:buSzPts val="600"/>
              <a:buFont typeface="Times New Roman"/>
              <a:buNone/>
            </a:pPr>
            <a:r>
              <a:rPr b="1" i="0" lang="en" sz="600" u="none" cap="none" strike="noStrike">
                <a:solidFill>
                  <a:srgbClr val="000000"/>
                </a:solidFill>
                <a:latin typeface="Arial Narrow"/>
                <a:ea typeface="Arial Narrow"/>
                <a:cs typeface="Arial Narrow"/>
                <a:sym typeface="Arial Narrow"/>
              </a:rPr>
              <a:t>DOE LZ Experiment / Rick Gaitskell / Brown University</a:t>
            </a:r>
            <a:endParaRPr/>
          </a:p>
        </p:txBody>
      </p:sp>
      <p:cxnSp>
        <p:nvCxnSpPr>
          <p:cNvPr id="248" name="Google Shape;248;g3e7568fbf7a_0_1191"/>
          <p:cNvCxnSpPr/>
          <p:nvPr/>
        </p:nvCxnSpPr>
        <p:spPr>
          <a:xfrm>
            <a:off x="1430982" y="4969371"/>
            <a:ext cx="6288600" cy="1200"/>
          </a:xfrm>
          <a:prstGeom prst="straightConnector1">
            <a:avLst/>
          </a:prstGeom>
          <a:noFill/>
          <a:ln cap="flat" cmpd="sng" w="9525">
            <a:solidFill>
              <a:srgbClr val="021EAA"/>
            </a:solidFill>
            <a:prstDash val="solid"/>
            <a:miter lim="4000"/>
            <a:headEnd len="sm" w="sm" type="none"/>
            <a:tailEnd len="sm" w="sm" type="none"/>
          </a:ln>
        </p:spPr>
      </p:cxnSp>
      <p:sp>
        <p:nvSpPr>
          <p:cNvPr id="249" name="Google Shape;249;g3e7568fbf7a_0_1191"/>
          <p:cNvSpPr txBox="1"/>
          <p:nvPr>
            <p:ph type="title"/>
          </p:nvPr>
        </p:nvSpPr>
        <p:spPr>
          <a:xfrm>
            <a:off x="1203275" y="0"/>
            <a:ext cx="6797400" cy="592800"/>
          </a:xfrm>
          <a:prstGeom prst="rect">
            <a:avLst/>
          </a:prstGeom>
          <a:noFill/>
          <a:ln>
            <a:noFill/>
          </a:ln>
        </p:spPr>
        <p:txBody>
          <a:bodyPr anchorCtr="0" anchor="ctr" bIns="20075" lIns="20075" spcFirstLastPara="1" rIns="20075" wrap="square" tIns="20075">
            <a:normAutofit/>
          </a:bodyPr>
          <a:lstStyle>
            <a:lvl1pPr lvl="0" marR="39195" algn="ctr">
              <a:lnSpc>
                <a:spcPct val="100000"/>
              </a:lnSpc>
              <a:spcBef>
                <a:spcPts val="0"/>
              </a:spcBef>
              <a:spcAft>
                <a:spcPts val="0"/>
              </a:spcAft>
              <a:buClr>
                <a:srgbClr val="FF2600"/>
              </a:buClr>
              <a:buSzPts val="2200"/>
              <a:buFont typeface="Arial Narrow"/>
              <a:buNone/>
              <a:defRPr sz="2200">
                <a:solidFill>
                  <a:srgbClr val="FF2600"/>
                </a:solidFill>
                <a:latin typeface="Arial Narrow"/>
                <a:ea typeface="Arial Narrow"/>
                <a:cs typeface="Arial Narrow"/>
                <a:sym typeface="Arial Narrow"/>
              </a:defRPr>
            </a:lvl1pPr>
            <a:lvl2pPr lvl="1" algn="l">
              <a:lnSpc>
                <a:spcPct val="100000"/>
              </a:lnSpc>
              <a:spcBef>
                <a:spcPts val="0"/>
              </a:spcBef>
              <a:spcAft>
                <a:spcPts val="0"/>
              </a:spcAft>
              <a:buClr>
                <a:srgbClr val="E46C0A"/>
              </a:buClr>
              <a:buSzPts val="1800"/>
              <a:buNone/>
              <a:defRPr/>
            </a:lvl2pPr>
            <a:lvl3pPr lvl="2" algn="l">
              <a:lnSpc>
                <a:spcPct val="100000"/>
              </a:lnSpc>
              <a:spcBef>
                <a:spcPts val="0"/>
              </a:spcBef>
              <a:spcAft>
                <a:spcPts val="0"/>
              </a:spcAft>
              <a:buClr>
                <a:srgbClr val="E46C0A"/>
              </a:buClr>
              <a:buSzPts val="1800"/>
              <a:buNone/>
              <a:defRPr/>
            </a:lvl3pPr>
            <a:lvl4pPr lvl="3" algn="l">
              <a:lnSpc>
                <a:spcPct val="100000"/>
              </a:lnSpc>
              <a:spcBef>
                <a:spcPts val="0"/>
              </a:spcBef>
              <a:spcAft>
                <a:spcPts val="0"/>
              </a:spcAft>
              <a:buClr>
                <a:srgbClr val="E46C0A"/>
              </a:buClr>
              <a:buSzPts val="1800"/>
              <a:buNone/>
              <a:defRPr/>
            </a:lvl4pPr>
            <a:lvl5pPr lvl="4" algn="l">
              <a:lnSpc>
                <a:spcPct val="100000"/>
              </a:lnSpc>
              <a:spcBef>
                <a:spcPts val="0"/>
              </a:spcBef>
              <a:spcAft>
                <a:spcPts val="0"/>
              </a:spcAft>
              <a:buClr>
                <a:srgbClr val="E46C0A"/>
              </a:buClr>
              <a:buSzPts val="1800"/>
              <a:buNone/>
              <a:defRPr/>
            </a:lvl5pPr>
            <a:lvl6pPr lvl="5" algn="l">
              <a:lnSpc>
                <a:spcPct val="100000"/>
              </a:lnSpc>
              <a:spcBef>
                <a:spcPts val="0"/>
              </a:spcBef>
              <a:spcAft>
                <a:spcPts val="0"/>
              </a:spcAft>
              <a:buClr>
                <a:srgbClr val="E46C0A"/>
              </a:buClr>
              <a:buSzPts val="1800"/>
              <a:buNone/>
              <a:defRPr/>
            </a:lvl6pPr>
            <a:lvl7pPr lvl="6" algn="l">
              <a:lnSpc>
                <a:spcPct val="100000"/>
              </a:lnSpc>
              <a:spcBef>
                <a:spcPts val="0"/>
              </a:spcBef>
              <a:spcAft>
                <a:spcPts val="0"/>
              </a:spcAft>
              <a:buClr>
                <a:srgbClr val="E46C0A"/>
              </a:buClr>
              <a:buSzPts val="1800"/>
              <a:buNone/>
              <a:defRPr/>
            </a:lvl7pPr>
            <a:lvl8pPr lvl="7" algn="l">
              <a:lnSpc>
                <a:spcPct val="100000"/>
              </a:lnSpc>
              <a:spcBef>
                <a:spcPts val="0"/>
              </a:spcBef>
              <a:spcAft>
                <a:spcPts val="0"/>
              </a:spcAft>
              <a:buClr>
                <a:srgbClr val="E46C0A"/>
              </a:buClr>
              <a:buSzPts val="1800"/>
              <a:buNone/>
              <a:defRPr/>
            </a:lvl8pPr>
            <a:lvl9pPr lvl="8" algn="l">
              <a:lnSpc>
                <a:spcPct val="100000"/>
              </a:lnSpc>
              <a:spcBef>
                <a:spcPts val="0"/>
              </a:spcBef>
              <a:spcAft>
                <a:spcPts val="0"/>
              </a:spcAft>
              <a:buClr>
                <a:srgbClr val="E46C0A"/>
              </a:buClr>
              <a:buSzPts val="1800"/>
              <a:buNone/>
              <a:defRPr/>
            </a:lvl9pPr>
          </a:lstStyle>
          <a:p/>
        </p:txBody>
      </p:sp>
      <p:sp>
        <p:nvSpPr>
          <p:cNvPr id="250" name="Google Shape;250;g3e7568fbf7a_0_1191"/>
          <p:cNvSpPr txBox="1"/>
          <p:nvPr>
            <p:ph idx="1" type="body"/>
          </p:nvPr>
        </p:nvSpPr>
        <p:spPr>
          <a:xfrm>
            <a:off x="1253728" y="757237"/>
            <a:ext cx="6635400" cy="4386300"/>
          </a:xfrm>
          <a:prstGeom prst="rect">
            <a:avLst/>
          </a:prstGeom>
          <a:noFill/>
          <a:ln>
            <a:noFill/>
          </a:ln>
        </p:spPr>
        <p:txBody>
          <a:bodyPr anchorCtr="0" anchor="t" bIns="20075" lIns="20075" spcFirstLastPara="1" rIns="20075" wrap="square" tIns="20075">
            <a:normAutofit/>
          </a:bodyPr>
          <a:lstStyle>
            <a:lvl1pPr indent="-228600" lvl="0" marL="457200" marR="39195" algn="l">
              <a:lnSpc>
                <a:spcPct val="100000"/>
              </a:lnSpc>
              <a:spcBef>
                <a:spcPts val="1100"/>
              </a:spcBef>
              <a:spcAft>
                <a:spcPts val="0"/>
              </a:spcAft>
              <a:buSzPts val="1400"/>
              <a:buFont typeface="Times New Roman"/>
              <a:buNone/>
              <a:defRPr b="1" sz="1400">
                <a:latin typeface="Arial Narrow"/>
                <a:ea typeface="Arial Narrow"/>
                <a:cs typeface="Arial Narrow"/>
                <a:sym typeface="Arial Narrow"/>
              </a:defRPr>
            </a:lvl1pPr>
            <a:lvl2pPr indent="-228600" lvl="1" marL="914400" marR="39195" algn="l">
              <a:lnSpc>
                <a:spcPct val="100000"/>
              </a:lnSpc>
              <a:spcBef>
                <a:spcPts val="300"/>
              </a:spcBef>
              <a:spcAft>
                <a:spcPts val="0"/>
              </a:spcAft>
              <a:buSzPts val="1200"/>
              <a:buFont typeface="Times New Roman"/>
              <a:buNone/>
              <a:defRPr b="1" sz="1200">
                <a:solidFill>
                  <a:srgbClr val="021EAA"/>
                </a:solidFill>
                <a:latin typeface="Arial Narrow"/>
                <a:ea typeface="Arial Narrow"/>
                <a:cs typeface="Arial Narrow"/>
                <a:sym typeface="Arial Narrow"/>
              </a:defRPr>
            </a:lvl2pPr>
            <a:lvl3pPr indent="-228600" lvl="2" marL="1371600" marR="39195" algn="l">
              <a:lnSpc>
                <a:spcPct val="100000"/>
              </a:lnSpc>
              <a:spcBef>
                <a:spcPts val="300"/>
              </a:spcBef>
              <a:spcAft>
                <a:spcPts val="0"/>
              </a:spcAft>
              <a:buSzPts val="900"/>
              <a:buFont typeface="Times New Roman"/>
              <a:buNone/>
              <a:defRPr b="1" sz="900">
                <a:latin typeface="Arial Narrow"/>
                <a:ea typeface="Arial Narrow"/>
                <a:cs typeface="Arial Narrow"/>
                <a:sym typeface="Arial Narrow"/>
              </a:defRPr>
            </a:lvl3pPr>
            <a:lvl4pPr indent="-228600" lvl="3" marL="1828800" marR="39195" algn="l">
              <a:lnSpc>
                <a:spcPct val="100000"/>
              </a:lnSpc>
              <a:spcBef>
                <a:spcPts val="300"/>
              </a:spcBef>
              <a:spcAft>
                <a:spcPts val="0"/>
              </a:spcAft>
              <a:buSzPts val="1200"/>
              <a:buFont typeface="Times New Roman"/>
              <a:buNone/>
              <a:defRPr sz="1200">
                <a:solidFill>
                  <a:srgbClr val="021EAA"/>
                </a:solidFill>
                <a:latin typeface="Arial Narrow"/>
                <a:ea typeface="Arial Narrow"/>
                <a:cs typeface="Arial Narrow"/>
                <a:sym typeface="Arial Narrow"/>
              </a:defRPr>
            </a:lvl4pPr>
            <a:lvl5pPr indent="-228600" lvl="4" marL="2286000" marR="39195" algn="l">
              <a:lnSpc>
                <a:spcPct val="100000"/>
              </a:lnSpc>
              <a:spcBef>
                <a:spcPts val="300"/>
              </a:spcBef>
              <a:spcAft>
                <a:spcPts val="0"/>
              </a:spcAft>
              <a:buSzPts val="900"/>
              <a:buFont typeface="Times New Roman"/>
              <a:buNone/>
              <a:defRPr sz="900">
                <a:latin typeface="Arial Narrow"/>
                <a:ea typeface="Arial Narrow"/>
                <a:cs typeface="Arial Narrow"/>
                <a:sym typeface="Arial Narrow"/>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251" name="Google Shape;251;g3e7568fbf7a_0_1191"/>
          <p:cNvSpPr txBox="1"/>
          <p:nvPr>
            <p:ph idx="12" type="sldNum"/>
          </p:nvPr>
        </p:nvSpPr>
        <p:spPr>
          <a:xfrm>
            <a:off x="7834510" y="4949428"/>
            <a:ext cx="126900" cy="129000"/>
          </a:xfrm>
          <a:prstGeom prst="rect">
            <a:avLst/>
          </a:prstGeom>
          <a:noFill/>
          <a:ln>
            <a:noFill/>
          </a:ln>
        </p:spPr>
        <p:txBody>
          <a:bodyPr anchorCtr="0" anchor="t" bIns="20075" lIns="20075" spcFirstLastPara="1" rIns="20075" wrap="square" tIns="20075">
            <a:normAutofit lnSpcReduction="10000"/>
          </a:bodyPr>
          <a:lstStyle>
            <a:lvl1pPr indent="0" lvl="0" marL="0" marR="0" algn="ctr">
              <a:lnSpc>
                <a:spcPct val="100000"/>
              </a:lnSpc>
              <a:spcBef>
                <a:spcPts val="0"/>
              </a:spcBef>
              <a:spcAft>
                <a:spcPts val="0"/>
              </a:spcAft>
              <a:buClr>
                <a:srgbClr val="000000"/>
              </a:buClr>
              <a:buSzPts val="600"/>
              <a:buFont typeface="Arial Narrow"/>
              <a:buNone/>
              <a:defRPr b="1" sz="600">
                <a:solidFill>
                  <a:srgbClr val="000000"/>
                </a:solidFill>
                <a:latin typeface="Arial Narrow"/>
                <a:ea typeface="Arial Narrow"/>
                <a:cs typeface="Arial Narrow"/>
                <a:sym typeface="Arial Narrow"/>
              </a:defRPr>
            </a:lvl1pPr>
            <a:lvl2pPr indent="0" lvl="1" marL="0" marR="0" algn="ctr">
              <a:lnSpc>
                <a:spcPct val="100000"/>
              </a:lnSpc>
              <a:spcBef>
                <a:spcPts val="0"/>
              </a:spcBef>
              <a:spcAft>
                <a:spcPts val="0"/>
              </a:spcAft>
              <a:buClr>
                <a:srgbClr val="000000"/>
              </a:buClr>
              <a:buSzPts val="600"/>
              <a:buFont typeface="Arial Narrow"/>
              <a:buNone/>
              <a:defRPr b="1" sz="600">
                <a:solidFill>
                  <a:srgbClr val="000000"/>
                </a:solidFill>
                <a:latin typeface="Arial Narrow"/>
                <a:ea typeface="Arial Narrow"/>
                <a:cs typeface="Arial Narrow"/>
                <a:sym typeface="Arial Narrow"/>
              </a:defRPr>
            </a:lvl2pPr>
            <a:lvl3pPr indent="0" lvl="2" marL="0" marR="0" algn="ctr">
              <a:lnSpc>
                <a:spcPct val="100000"/>
              </a:lnSpc>
              <a:spcBef>
                <a:spcPts val="0"/>
              </a:spcBef>
              <a:spcAft>
                <a:spcPts val="0"/>
              </a:spcAft>
              <a:buClr>
                <a:srgbClr val="000000"/>
              </a:buClr>
              <a:buSzPts val="600"/>
              <a:buFont typeface="Arial Narrow"/>
              <a:buNone/>
              <a:defRPr b="1" sz="600">
                <a:solidFill>
                  <a:srgbClr val="000000"/>
                </a:solidFill>
                <a:latin typeface="Arial Narrow"/>
                <a:ea typeface="Arial Narrow"/>
                <a:cs typeface="Arial Narrow"/>
                <a:sym typeface="Arial Narrow"/>
              </a:defRPr>
            </a:lvl3pPr>
            <a:lvl4pPr indent="0" lvl="3" marL="0" marR="0" algn="ctr">
              <a:lnSpc>
                <a:spcPct val="100000"/>
              </a:lnSpc>
              <a:spcBef>
                <a:spcPts val="0"/>
              </a:spcBef>
              <a:spcAft>
                <a:spcPts val="0"/>
              </a:spcAft>
              <a:buClr>
                <a:srgbClr val="000000"/>
              </a:buClr>
              <a:buSzPts val="600"/>
              <a:buFont typeface="Arial Narrow"/>
              <a:buNone/>
              <a:defRPr b="1" sz="600">
                <a:solidFill>
                  <a:srgbClr val="000000"/>
                </a:solidFill>
                <a:latin typeface="Arial Narrow"/>
                <a:ea typeface="Arial Narrow"/>
                <a:cs typeface="Arial Narrow"/>
                <a:sym typeface="Arial Narrow"/>
              </a:defRPr>
            </a:lvl4pPr>
            <a:lvl5pPr indent="0" lvl="4" marL="0" marR="0" algn="ctr">
              <a:lnSpc>
                <a:spcPct val="100000"/>
              </a:lnSpc>
              <a:spcBef>
                <a:spcPts val="0"/>
              </a:spcBef>
              <a:spcAft>
                <a:spcPts val="0"/>
              </a:spcAft>
              <a:buClr>
                <a:srgbClr val="000000"/>
              </a:buClr>
              <a:buSzPts val="600"/>
              <a:buFont typeface="Arial Narrow"/>
              <a:buNone/>
              <a:defRPr b="1" sz="600">
                <a:solidFill>
                  <a:srgbClr val="000000"/>
                </a:solidFill>
                <a:latin typeface="Arial Narrow"/>
                <a:ea typeface="Arial Narrow"/>
                <a:cs typeface="Arial Narrow"/>
                <a:sym typeface="Arial Narrow"/>
              </a:defRPr>
            </a:lvl5pPr>
            <a:lvl6pPr indent="0" lvl="5" marL="0" marR="0" algn="ctr">
              <a:lnSpc>
                <a:spcPct val="100000"/>
              </a:lnSpc>
              <a:spcBef>
                <a:spcPts val="0"/>
              </a:spcBef>
              <a:spcAft>
                <a:spcPts val="0"/>
              </a:spcAft>
              <a:buClr>
                <a:srgbClr val="000000"/>
              </a:buClr>
              <a:buSzPts val="600"/>
              <a:buFont typeface="Arial Narrow"/>
              <a:buNone/>
              <a:defRPr b="1" sz="600">
                <a:solidFill>
                  <a:srgbClr val="000000"/>
                </a:solidFill>
                <a:latin typeface="Arial Narrow"/>
                <a:ea typeface="Arial Narrow"/>
                <a:cs typeface="Arial Narrow"/>
                <a:sym typeface="Arial Narrow"/>
              </a:defRPr>
            </a:lvl6pPr>
            <a:lvl7pPr indent="0" lvl="6" marL="0" marR="0" algn="ctr">
              <a:lnSpc>
                <a:spcPct val="100000"/>
              </a:lnSpc>
              <a:spcBef>
                <a:spcPts val="0"/>
              </a:spcBef>
              <a:spcAft>
                <a:spcPts val="0"/>
              </a:spcAft>
              <a:buClr>
                <a:srgbClr val="000000"/>
              </a:buClr>
              <a:buSzPts val="600"/>
              <a:buFont typeface="Arial Narrow"/>
              <a:buNone/>
              <a:defRPr b="1" sz="600">
                <a:solidFill>
                  <a:srgbClr val="000000"/>
                </a:solidFill>
                <a:latin typeface="Arial Narrow"/>
                <a:ea typeface="Arial Narrow"/>
                <a:cs typeface="Arial Narrow"/>
                <a:sym typeface="Arial Narrow"/>
              </a:defRPr>
            </a:lvl7pPr>
            <a:lvl8pPr indent="0" lvl="7" marL="0" marR="0" algn="ctr">
              <a:lnSpc>
                <a:spcPct val="100000"/>
              </a:lnSpc>
              <a:spcBef>
                <a:spcPts val="0"/>
              </a:spcBef>
              <a:spcAft>
                <a:spcPts val="0"/>
              </a:spcAft>
              <a:buClr>
                <a:srgbClr val="000000"/>
              </a:buClr>
              <a:buSzPts val="600"/>
              <a:buFont typeface="Arial Narrow"/>
              <a:buNone/>
              <a:defRPr b="1" sz="600">
                <a:solidFill>
                  <a:srgbClr val="000000"/>
                </a:solidFill>
                <a:latin typeface="Arial Narrow"/>
                <a:ea typeface="Arial Narrow"/>
                <a:cs typeface="Arial Narrow"/>
                <a:sym typeface="Arial Narrow"/>
              </a:defRPr>
            </a:lvl8pPr>
            <a:lvl9pPr indent="0" lvl="8" marL="0" marR="0" algn="ctr">
              <a:lnSpc>
                <a:spcPct val="100000"/>
              </a:lnSpc>
              <a:spcBef>
                <a:spcPts val="0"/>
              </a:spcBef>
              <a:spcAft>
                <a:spcPts val="0"/>
              </a:spcAft>
              <a:buClr>
                <a:srgbClr val="000000"/>
              </a:buClr>
              <a:buSzPts val="600"/>
              <a:buFont typeface="Arial Narrow"/>
              <a:buNone/>
              <a:defRPr b="1" sz="600">
                <a:solidFill>
                  <a:srgbClr val="000000"/>
                </a:solidFill>
                <a:latin typeface="Arial Narrow"/>
                <a:ea typeface="Arial Narrow"/>
                <a:cs typeface="Arial Narrow"/>
                <a:sym typeface="Arial Narrow"/>
              </a:defRPr>
            </a:lvl9pPr>
          </a:lstStyle>
          <a:p>
            <a:pPr indent="0" lvl="0" marL="0" rtl="0" algn="ctr">
              <a:spcBef>
                <a:spcPts val="0"/>
              </a:spcBef>
              <a:spcAft>
                <a:spcPts val="0"/>
              </a:spcAft>
              <a:buNone/>
            </a:pPr>
            <a:fld id="{00000000-1234-1234-1234-123412341234}" type="slidenum">
              <a:rPr lang="en"/>
              <a:t>‹#›</a:t>
            </a:fld>
            <a:endParaRPr b="0" sz="1400">
              <a:solidFill>
                <a:srgbClr val="E46C0A"/>
              </a:solidFill>
              <a:latin typeface="Arial"/>
              <a:ea typeface="Arial"/>
              <a:cs typeface="Arial"/>
              <a:sym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91025BlankTemplate.pp copy" showMasterSp="0">
  <p:cSld name="991025BlankTemplate.pp copy 2">
    <p:spTree>
      <p:nvGrpSpPr>
        <p:cNvPr id="252" name="Shape 252"/>
        <p:cNvGrpSpPr/>
        <p:nvPr/>
      </p:nvGrpSpPr>
      <p:grpSpPr>
        <a:xfrm>
          <a:off x="0" y="0"/>
          <a:ext cx="0" cy="0"/>
          <a:chOff x="0" y="0"/>
          <a:chExt cx="0" cy="0"/>
        </a:xfrm>
      </p:grpSpPr>
      <p:cxnSp>
        <p:nvCxnSpPr>
          <p:cNvPr id="253" name="Google Shape;253;g3e7568fbf7a_0_1198"/>
          <p:cNvCxnSpPr/>
          <p:nvPr/>
        </p:nvCxnSpPr>
        <p:spPr>
          <a:xfrm>
            <a:off x="1430982" y="629542"/>
            <a:ext cx="6322200" cy="0"/>
          </a:xfrm>
          <a:prstGeom prst="straightConnector1">
            <a:avLst/>
          </a:prstGeom>
          <a:noFill/>
          <a:ln cap="flat" cmpd="sng" w="25400">
            <a:solidFill>
              <a:srgbClr val="021EAA"/>
            </a:solidFill>
            <a:prstDash val="solid"/>
            <a:round/>
            <a:headEnd len="sm" w="sm" type="none"/>
            <a:tailEnd len="sm" w="sm" type="none"/>
          </a:ln>
        </p:spPr>
      </p:cxnSp>
      <p:sp>
        <p:nvSpPr>
          <p:cNvPr id="254" name="Google Shape;254;g3e7568fbf7a_0_1198"/>
          <p:cNvSpPr txBox="1"/>
          <p:nvPr/>
        </p:nvSpPr>
        <p:spPr>
          <a:xfrm>
            <a:off x="915292" y="4947046"/>
            <a:ext cx="3710400" cy="192600"/>
          </a:xfrm>
          <a:prstGeom prst="rect">
            <a:avLst/>
          </a:prstGeom>
          <a:noFill/>
          <a:ln>
            <a:noFill/>
          </a:ln>
        </p:spPr>
        <p:txBody>
          <a:bodyPr anchorCtr="0" anchor="t" bIns="26775" lIns="26775" spcFirstLastPara="1" rIns="26775" wrap="square" tIns="26775">
            <a:spAutoFit/>
          </a:bodyPr>
          <a:lstStyle/>
          <a:p>
            <a:pPr indent="342900" lvl="1" marL="29765" marR="29765" rtl="0" algn="l">
              <a:lnSpc>
                <a:spcPct val="100000"/>
              </a:lnSpc>
              <a:spcBef>
                <a:spcPts val="0"/>
              </a:spcBef>
              <a:spcAft>
                <a:spcPts val="0"/>
              </a:spcAft>
              <a:buClr>
                <a:srgbClr val="000000"/>
              </a:buClr>
              <a:buSzPts val="900"/>
              <a:buFont typeface="Arial Narrow"/>
              <a:buNone/>
            </a:pPr>
            <a:r>
              <a:rPr b="0" i="0" lang="en" sz="900" u="none" cap="none" strike="noStrike">
                <a:solidFill>
                  <a:srgbClr val="000000"/>
                </a:solidFill>
                <a:latin typeface="Arial Narrow"/>
                <a:ea typeface="Arial Narrow"/>
                <a:cs typeface="Arial Narrow"/>
                <a:sym typeface="Arial Narrow"/>
              </a:rPr>
              <a:t>Dark Matter Searches</a:t>
            </a:r>
            <a:endParaRPr/>
          </a:p>
        </p:txBody>
      </p:sp>
      <p:sp>
        <p:nvSpPr>
          <p:cNvPr id="255" name="Google Shape;255;g3e7568fbf7a_0_1198"/>
          <p:cNvSpPr txBox="1"/>
          <p:nvPr/>
        </p:nvSpPr>
        <p:spPr>
          <a:xfrm>
            <a:off x="5748337" y="4945856"/>
            <a:ext cx="2022000" cy="331200"/>
          </a:xfrm>
          <a:prstGeom prst="rect">
            <a:avLst/>
          </a:prstGeom>
          <a:noFill/>
          <a:ln>
            <a:noFill/>
          </a:ln>
        </p:spPr>
        <p:txBody>
          <a:bodyPr anchorCtr="0" anchor="t" bIns="26775" lIns="26775" spcFirstLastPara="1" rIns="26775" wrap="square" tIns="26775">
            <a:spAutoFit/>
          </a:bodyPr>
          <a:lstStyle/>
          <a:p>
            <a:pPr indent="0" lvl="0" marL="29765" marR="29765" rtl="0" algn="l">
              <a:lnSpc>
                <a:spcPct val="100000"/>
              </a:lnSpc>
              <a:spcBef>
                <a:spcPts val="0"/>
              </a:spcBef>
              <a:spcAft>
                <a:spcPts val="0"/>
              </a:spcAft>
              <a:buClr>
                <a:srgbClr val="000000"/>
              </a:buClr>
              <a:buSzPts val="900"/>
              <a:buFont typeface="Arial Narrow"/>
              <a:buNone/>
            </a:pPr>
            <a:r>
              <a:rPr b="0" i="0" lang="en" sz="900" u="none" cap="none" strike="noStrike">
                <a:solidFill>
                  <a:srgbClr val="000000"/>
                </a:solidFill>
                <a:latin typeface="Arial Narrow"/>
                <a:ea typeface="Arial Narrow"/>
                <a:cs typeface="Arial Narrow"/>
                <a:sym typeface="Arial Narrow"/>
              </a:rPr>
              <a:t>Rick Gaitskell, Brown University, LZ/LUX/DOE</a:t>
            </a:r>
            <a:endParaRPr/>
          </a:p>
        </p:txBody>
      </p:sp>
      <p:cxnSp>
        <p:nvCxnSpPr>
          <p:cNvPr id="256" name="Google Shape;256;g3e7568fbf7a_0_1198"/>
          <p:cNvCxnSpPr/>
          <p:nvPr/>
        </p:nvCxnSpPr>
        <p:spPr>
          <a:xfrm>
            <a:off x="1430982" y="4969371"/>
            <a:ext cx="6402600" cy="0"/>
          </a:xfrm>
          <a:prstGeom prst="straightConnector1">
            <a:avLst/>
          </a:prstGeom>
          <a:noFill/>
          <a:ln cap="flat" cmpd="sng" w="9525">
            <a:solidFill>
              <a:srgbClr val="021EAA"/>
            </a:solidFill>
            <a:prstDash val="solid"/>
            <a:round/>
            <a:headEnd len="sm" w="sm" type="none"/>
            <a:tailEnd len="sm" w="sm" type="none"/>
          </a:ln>
        </p:spPr>
      </p:cxnSp>
      <p:sp>
        <p:nvSpPr>
          <p:cNvPr id="257" name="Google Shape;257;g3e7568fbf7a_0_1198"/>
          <p:cNvSpPr txBox="1"/>
          <p:nvPr>
            <p:ph type="title"/>
          </p:nvPr>
        </p:nvSpPr>
        <p:spPr>
          <a:xfrm>
            <a:off x="1203275" y="0"/>
            <a:ext cx="6797700" cy="515700"/>
          </a:xfrm>
          <a:prstGeom prst="rect">
            <a:avLst/>
          </a:prstGeom>
          <a:noFill/>
          <a:ln>
            <a:noFill/>
          </a:ln>
        </p:spPr>
        <p:txBody>
          <a:bodyPr anchorCtr="0" anchor="b" bIns="26775" lIns="26775" spcFirstLastPara="1" rIns="26775" wrap="square" tIns="26775">
            <a:noAutofit/>
          </a:bodyPr>
          <a:lstStyle>
            <a:lvl1pPr lvl="0" marR="29765" algn="ctr">
              <a:lnSpc>
                <a:spcPct val="100000"/>
              </a:lnSpc>
              <a:spcBef>
                <a:spcPts val="0"/>
              </a:spcBef>
              <a:spcAft>
                <a:spcPts val="0"/>
              </a:spcAft>
              <a:buClr>
                <a:srgbClr val="FF2600"/>
              </a:buClr>
              <a:buSzPts val="2200"/>
              <a:buFont typeface="Arial Narrow"/>
              <a:buNone/>
              <a:defRPr b="0" sz="2200">
                <a:solidFill>
                  <a:srgbClr val="FF2600"/>
                </a:solidFill>
                <a:latin typeface="Arial Narrow"/>
                <a:ea typeface="Arial Narrow"/>
                <a:cs typeface="Arial Narrow"/>
                <a:sym typeface="Arial Narrow"/>
              </a:defRPr>
            </a:lvl1pPr>
            <a:lvl2pPr lvl="1" algn="l">
              <a:lnSpc>
                <a:spcPct val="100000"/>
              </a:lnSpc>
              <a:spcBef>
                <a:spcPts val="0"/>
              </a:spcBef>
              <a:spcAft>
                <a:spcPts val="0"/>
              </a:spcAft>
              <a:buClr>
                <a:srgbClr val="E46C0A"/>
              </a:buClr>
              <a:buSzPts val="1800"/>
              <a:buNone/>
              <a:defRPr/>
            </a:lvl2pPr>
            <a:lvl3pPr lvl="2" algn="l">
              <a:lnSpc>
                <a:spcPct val="100000"/>
              </a:lnSpc>
              <a:spcBef>
                <a:spcPts val="0"/>
              </a:spcBef>
              <a:spcAft>
                <a:spcPts val="0"/>
              </a:spcAft>
              <a:buClr>
                <a:srgbClr val="E46C0A"/>
              </a:buClr>
              <a:buSzPts val="1800"/>
              <a:buNone/>
              <a:defRPr/>
            </a:lvl3pPr>
            <a:lvl4pPr lvl="3" algn="l">
              <a:lnSpc>
                <a:spcPct val="100000"/>
              </a:lnSpc>
              <a:spcBef>
                <a:spcPts val="0"/>
              </a:spcBef>
              <a:spcAft>
                <a:spcPts val="0"/>
              </a:spcAft>
              <a:buClr>
                <a:srgbClr val="E46C0A"/>
              </a:buClr>
              <a:buSzPts val="1800"/>
              <a:buNone/>
              <a:defRPr/>
            </a:lvl4pPr>
            <a:lvl5pPr lvl="4" algn="l">
              <a:lnSpc>
                <a:spcPct val="100000"/>
              </a:lnSpc>
              <a:spcBef>
                <a:spcPts val="0"/>
              </a:spcBef>
              <a:spcAft>
                <a:spcPts val="0"/>
              </a:spcAft>
              <a:buClr>
                <a:srgbClr val="E46C0A"/>
              </a:buClr>
              <a:buSzPts val="1800"/>
              <a:buNone/>
              <a:defRPr/>
            </a:lvl5pPr>
            <a:lvl6pPr lvl="5" algn="l">
              <a:lnSpc>
                <a:spcPct val="100000"/>
              </a:lnSpc>
              <a:spcBef>
                <a:spcPts val="0"/>
              </a:spcBef>
              <a:spcAft>
                <a:spcPts val="0"/>
              </a:spcAft>
              <a:buClr>
                <a:srgbClr val="E46C0A"/>
              </a:buClr>
              <a:buSzPts val="1800"/>
              <a:buNone/>
              <a:defRPr/>
            </a:lvl6pPr>
            <a:lvl7pPr lvl="6" algn="l">
              <a:lnSpc>
                <a:spcPct val="100000"/>
              </a:lnSpc>
              <a:spcBef>
                <a:spcPts val="0"/>
              </a:spcBef>
              <a:spcAft>
                <a:spcPts val="0"/>
              </a:spcAft>
              <a:buClr>
                <a:srgbClr val="E46C0A"/>
              </a:buClr>
              <a:buSzPts val="1800"/>
              <a:buNone/>
              <a:defRPr/>
            </a:lvl7pPr>
            <a:lvl8pPr lvl="7" algn="l">
              <a:lnSpc>
                <a:spcPct val="100000"/>
              </a:lnSpc>
              <a:spcBef>
                <a:spcPts val="0"/>
              </a:spcBef>
              <a:spcAft>
                <a:spcPts val="0"/>
              </a:spcAft>
              <a:buClr>
                <a:srgbClr val="E46C0A"/>
              </a:buClr>
              <a:buSzPts val="1800"/>
              <a:buNone/>
              <a:defRPr/>
            </a:lvl8pPr>
            <a:lvl9pPr lvl="8" algn="l">
              <a:lnSpc>
                <a:spcPct val="100000"/>
              </a:lnSpc>
              <a:spcBef>
                <a:spcPts val="0"/>
              </a:spcBef>
              <a:spcAft>
                <a:spcPts val="0"/>
              </a:spcAft>
              <a:buClr>
                <a:srgbClr val="E46C0A"/>
              </a:buClr>
              <a:buSzPts val="1800"/>
              <a:buNone/>
              <a:defRPr/>
            </a:lvl9pPr>
          </a:lstStyle>
          <a:p/>
        </p:txBody>
      </p:sp>
      <p:sp>
        <p:nvSpPr>
          <p:cNvPr id="258" name="Google Shape;258;g3e7568fbf7a_0_1198"/>
          <p:cNvSpPr txBox="1"/>
          <p:nvPr>
            <p:ph idx="1" type="body"/>
          </p:nvPr>
        </p:nvSpPr>
        <p:spPr>
          <a:xfrm>
            <a:off x="1230064" y="649634"/>
            <a:ext cx="6744000" cy="4422600"/>
          </a:xfrm>
          <a:prstGeom prst="rect">
            <a:avLst/>
          </a:prstGeom>
          <a:noFill/>
          <a:ln>
            <a:noFill/>
          </a:ln>
        </p:spPr>
        <p:txBody>
          <a:bodyPr anchorCtr="0" anchor="t" bIns="26775" lIns="26775" spcFirstLastPara="1" rIns="26775" wrap="square" tIns="26775">
            <a:noAutofit/>
          </a:bodyPr>
          <a:lstStyle>
            <a:lvl1pPr indent="-381000" lvl="0" marL="457200" marR="67865" algn="l">
              <a:lnSpc>
                <a:spcPct val="100000"/>
              </a:lnSpc>
              <a:spcBef>
                <a:spcPts val="400"/>
              </a:spcBef>
              <a:spcAft>
                <a:spcPts val="0"/>
              </a:spcAft>
              <a:buClr>
                <a:srgbClr val="000000"/>
              </a:buClr>
              <a:buSzPts val="2400"/>
              <a:buFont typeface="Arial Narrow"/>
              <a:buChar char="•"/>
              <a:defRPr sz="1600">
                <a:latin typeface="Arial Narrow"/>
                <a:ea typeface="Arial Narrow"/>
                <a:cs typeface="Arial Narrow"/>
                <a:sym typeface="Arial Narrow"/>
              </a:defRPr>
            </a:lvl1pPr>
            <a:lvl2pPr indent="-286385" lvl="1" marL="914400" marR="67865" algn="l">
              <a:lnSpc>
                <a:spcPct val="100000"/>
              </a:lnSpc>
              <a:spcBef>
                <a:spcPts val="300"/>
              </a:spcBef>
              <a:spcAft>
                <a:spcPts val="0"/>
              </a:spcAft>
              <a:buClr>
                <a:srgbClr val="FF2600"/>
              </a:buClr>
              <a:buSzPts val="910"/>
              <a:buFont typeface="Arial Narrow"/>
              <a:buChar char="๏"/>
              <a:defRPr sz="1400">
                <a:solidFill>
                  <a:srgbClr val="021EAA"/>
                </a:solidFill>
                <a:latin typeface="Arial Narrow"/>
                <a:ea typeface="Arial Narrow"/>
                <a:cs typeface="Arial Narrow"/>
                <a:sym typeface="Arial Narrow"/>
              </a:defRPr>
            </a:lvl2pPr>
            <a:lvl3pPr indent="-297180" lvl="2" marL="1371600" marR="67865" algn="l">
              <a:lnSpc>
                <a:spcPct val="100000"/>
              </a:lnSpc>
              <a:spcBef>
                <a:spcPts val="300"/>
              </a:spcBef>
              <a:spcAft>
                <a:spcPts val="0"/>
              </a:spcAft>
              <a:buClr>
                <a:srgbClr val="FF2600"/>
              </a:buClr>
              <a:buSzPts val="1080"/>
              <a:buFont typeface="Arial Narrow"/>
              <a:buChar char="•"/>
              <a:defRPr sz="1200">
                <a:latin typeface="Arial Narrow"/>
                <a:ea typeface="Arial Narrow"/>
                <a:cs typeface="Arial Narrow"/>
                <a:sym typeface="Arial Narrow"/>
              </a:defRPr>
            </a:lvl3pPr>
            <a:lvl4pPr indent="-278130" lvl="3" marL="1828800" marR="67865" algn="l">
              <a:lnSpc>
                <a:spcPct val="100000"/>
              </a:lnSpc>
              <a:spcBef>
                <a:spcPts val="300"/>
              </a:spcBef>
              <a:spcAft>
                <a:spcPts val="0"/>
              </a:spcAft>
              <a:buClr>
                <a:srgbClr val="021EAA"/>
              </a:buClr>
              <a:buSzPts val="780"/>
              <a:buFont typeface="Arial Narrow"/>
              <a:buChar char="—"/>
              <a:defRPr sz="1200">
                <a:solidFill>
                  <a:srgbClr val="021EAA"/>
                </a:solidFill>
                <a:latin typeface="Arial Narrow"/>
                <a:ea typeface="Arial Narrow"/>
                <a:cs typeface="Arial Narrow"/>
                <a:sym typeface="Arial Narrow"/>
              </a:defRPr>
            </a:lvl4pPr>
            <a:lvl5pPr indent="-298450" lvl="4" marL="2286000" marR="67865" algn="l">
              <a:lnSpc>
                <a:spcPct val="100000"/>
              </a:lnSpc>
              <a:spcBef>
                <a:spcPts val="200"/>
              </a:spcBef>
              <a:spcAft>
                <a:spcPts val="0"/>
              </a:spcAft>
              <a:buClr>
                <a:srgbClr val="000000"/>
              </a:buClr>
              <a:buSzPts val="1100"/>
              <a:buFont typeface="Arial Narrow"/>
              <a:buChar char="–"/>
              <a:defRPr sz="1100">
                <a:latin typeface="Arial Narrow"/>
                <a:ea typeface="Arial Narrow"/>
                <a:cs typeface="Arial Narrow"/>
                <a:sym typeface="Arial Narrow"/>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259" name="Google Shape;259;g3e7568fbf7a_0_1198"/>
          <p:cNvSpPr txBox="1"/>
          <p:nvPr>
            <p:ph idx="12" type="sldNum"/>
          </p:nvPr>
        </p:nvSpPr>
        <p:spPr>
          <a:xfrm>
            <a:off x="4501021" y="4976068"/>
            <a:ext cx="170400" cy="192600"/>
          </a:xfrm>
          <a:prstGeom prst="rect">
            <a:avLst/>
          </a:prstGeom>
          <a:noFill/>
          <a:ln>
            <a:noFill/>
          </a:ln>
        </p:spPr>
        <p:txBody>
          <a:bodyPr anchorCtr="0" anchor="t" bIns="26775" lIns="26775" spcFirstLastPara="1" rIns="26775" wrap="square" tIns="26775">
            <a:spAutoFit/>
          </a:bodyPr>
          <a:lstStyle>
            <a:lvl1pPr indent="0" lvl="0" marL="0" marR="0" algn="ctr">
              <a:lnSpc>
                <a:spcPct val="100000"/>
              </a:lnSpc>
              <a:spcBef>
                <a:spcPts val="0"/>
              </a:spcBef>
              <a:spcAft>
                <a:spcPts val="0"/>
              </a:spcAft>
              <a:buClr>
                <a:srgbClr val="000000"/>
              </a:buClr>
              <a:buSzPts val="900"/>
              <a:buFont typeface="Arial Narrow"/>
              <a:buNone/>
              <a:defRPr sz="900">
                <a:solidFill>
                  <a:srgbClr val="000000"/>
                </a:solidFill>
                <a:latin typeface="Arial Narrow"/>
                <a:ea typeface="Arial Narrow"/>
                <a:cs typeface="Arial Narrow"/>
                <a:sym typeface="Arial Narrow"/>
              </a:defRPr>
            </a:lvl1pPr>
            <a:lvl2pPr indent="0" lvl="1" marL="0" marR="0" algn="ctr">
              <a:lnSpc>
                <a:spcPct val="100000"/>
              </a:lnSpc>
              <a:spcBef>
                <a:spcPts val="0"/>
              </a:spcBef>
              <a:spcAft>
                <a:spcPts val="0"/>
              </a:spcAft>
              <a:buClr>
                <a:srgbClr val="000000"/>
              </a:buClr>
              <a:buSzPts val="900"/>
              <a:buFont typeface="Arial Narrow"/>
              <a:buNone/>
              <a:defRPr sz="900">
                <a:solidFill>
                  <a:srgbClr val="000000"/>
                </a:solidFill>
                <a:latin typeface="Arial Narrow"/>
                <a:ea typeface="Arial Narrow"/>
                <a:cs typeface="Arial Narrow"/>
                <a:sym typeface="Arial Narrow"/>
              </a:defRPr>
            </a:lvl2pPr>
            <a:lvl3pPr indent="0" lvl="2" marL="0" marR="0" algn="ctr">
              <a:lnSpc>
                <a:spcPct val="100000"/>
              </a:lnSpc>
              <a:spcBef>
                <a:spcPts val="0"/>
              </a:spcBef>
              <a:spcAft>
                <a:spcPts val="0"/>
              </a:spcAft>
              <a:buClr>
                <a:srgbClr val="000000"/>
              </a:buClr>
              <a:buSzPts val="900"/>
              <a:buFont typeface="Arial Narrow"/>
              <a:buNone/>
              <a:defRPr sz="900">
                <a:solidFill>
                  <a:srgbClr val="000000"/>
                </a:solidFill>
                <a:latin typeface="Arial Narrow"/>
                <a:ea typeface="Arial Narrow"/>
                <a:cs typeface="Arial Narrow"/>
                <a:sym typeface="Arial Narrow"/>
              </a:defRPr>
            </a:lvl3pPr>
            <a:lvl4pPr indent="0" lvl="3" marL="0" marR="0" algn="ctr">
              <a:lnSpc>
                <a:spcPct val="100000"/>
              </a:lnSpc>
              <a:spcBef>
                <a:spcPts val="0"/>
              </a:spcBef>
              <a:spcAft>
                <a:spcPts val="0"/>
              </a:spcAft>
              <a:buClr>
                <a:srgbClr val="000000"/>
              </a:buClr>
              <a:buSzPts val="900"/>
              <a:buFont typeface="Arial Narrow"/>
              <a:buNone/>
              <a:defRPr sz="900">
                <a:solidFill>
                  <a:srgbClr val="000000"/>
                </a:solidFill>
                <a:latin typeface="Arial Narrow"/>
                <a:ea typeface="Arial Narrow"/>
                <a:cs typeface="Arial Narrow"/>
                <a:sym typeface="Arial Narrow"/>
              </a:defRPr>
            </a:lvl4pPr>
            <a:lvl5pPr indent="0" lvl="4" marL="0" marR="0" algn="ctr">
              <a:lnSpc>
                <a:spcPct val="100000"/>
              </a:lnSpc>
              <a:spcBef>
                <a:spcPts val="0"/>
              </a:spcBef>
              <a:spcAft>
                <a:spcPts val="0"/>
              </a:spcAft>
              <a:buClr>
                <a:srgbClr val="000000"/>
              </a:buClr>
              <a:buSzPts val="900"/>
              <a:buFont typeface="Arial Narrow"/>
              <a:buNone/>
              <a:defRPr sz="900">
                <a:solidFill>
                  <a:srgbClr val="000000"/>
                </a:solidFill>
                <a:latin typeface="Arial Narrow"/>
                <a:ea typeface="Arial Narrow"/>
                <a:cs typeface="Arial Narrow"/>
                <a:sym typeface="Arial Narrow"/>
              </a:defRPr>
            </a:lvl5pPr>
            <a:lvl6pPr indent="0" lvl="5" marL="0" marR="0" algn="ctr">
              <a:lnSpc>
                <a:spcPct val="100000"/>
              </a:lnSpc>
              <a:spcBef>
                <a:spcPts val="0"/>
              </a:spcBef>
              <a:spcAft>
                <a:spcPts val="0"/>
              </a:spcAft>
              <a:buClr>
                <a:srgbClr val="000000"/>
              </a:buClr>
              <a:buSzPts val="900"/>
              <a:buFont typeface="Arial Narrow"/>
              <a:buNone/>
              <a:defRPr sz="900">
                <a:solidFill>
                  <a:srgbClr val="000000"/>
                </a:solidFill>
                <a:latin typeface="Arial Narrow"/>
                <a:ea typeface="Arial Narrow"/>
                <a:cs typeface="Arial Narrow"/>
                <a:sym typeface="Arial Narrow"/>
              </a:defRPr>
            </a:lvl6pPr>
            <a:lvl7pPr indent="0" lvl="6" marL="0" marR="0" algn="ctr">
              <a:lnSpc>
                <a:spcPct val="100000"/>
              </a:lnSpc>
              <a:spcBef>
                <a:spcPts val="0"/>
              </a:spcBef>
              <a:spcAft>
                <a:spcPts val="0"/>
              </a:spcAft>
              <a:buClr>
                <a:srgbClr val="000000"/>
              </a:buClr>
              <a:buSzPts val="900"/>
              <a:buFont typeface="Arial Narrow"/>
              <a:buNone/>
              <a:defRPr sz="900">
                <a:solidFill>
                  <a:srgbClr val="000000"/>
                </a:solidFill>
                <a:latin typeface="Arial Narrow"/>
                <a:ea typeface="Arial Narrow"/>
                <a:cs typeface="Arial Narrow"/>
                <a:sym typeface="Arial Narrow"/>
              </a:defRPr>
            </a:lvl7pPr>
            <a:lvl8pPr indent="0" lvl="7" marL="0" marR="0" algn="ctr">
              <a:lnSpc>
                <a:spcPct val="100000"/>
              </a:lnSpc>
              <a:spcBef>
                <a:spcPts val="0"/>
              </a:spcBef>
              <a:spcAft>
                <a:spcPts val="0"/>
              </a:spcAft>
              <a:buClr>
                <a:srgbClr val="000000"/>
              </a:buClr>
              <a:buSzPts val="900"/>
              <a:buFont typeface="Arial Narrow"/>
              <a:buNone/>
              <a:defRPr sz="900">
                <a:solidFill>
                  <a:srgbClr val="000000"/>
                </a:solidFill>
                <a:latin typeface="Arial Narrow"/>
                <a:ea typeface="Arial Narrow"/>
                <a:cs typeface="Arial Narrow"/>
                <a:sym typeface="Arial Narrow"/>
              </a:defRPr>
            </a:lvl8pPr>
            <a:lvl9pPr indent="0" lvl="8" marL="0" marR="0" algn="ctr">
              <a:lnSpc>
                <a:spcPct val="100000"/>
              </a:lnSpc>
              <a:spcBef>
                <a:spcPts val="0"/>
              </a:spcBef>
              <a:spcAft>
                <a:spcPts val="0"/>
              </a:spcAft>
              <a:buClr>
                <a:srgbClr val="000000"/>
              </a:buClr>
              <a:buSzPts val="900"/>
              <a:buFont typeface="Arial Narrow"/>
              <a:buNone/>
              <a:defRPr sz="900">
                <a:solidFill>
                  <a:srgbClr val="000000"/>
                </a:solidFill>
                <a:latin typeface="Arial Narrow"/>
                <a:ea typeface="Arial Narrow"/>
                <a:cs typeface="Arial Narrow"/>
                <a:sym typeface="Arial Narrow"/>
              </a:defRPr>
            </a:lvl9pPr>
          </a:lstStyle>
          <a:p>
            <a:pPr indent="0" lvl="0" marL="0" rtl="0" algn="ctr">
              <a:spcBef>
                <a:spcPts val="0"/>
              </a:spcBef>
              <a:spcAft>
                <a:spcPts val="0"/>
              </a:spcAft>
              <a:buNone/>
            </a:pPr>
            <a:fld id="{00000000-1234-1234-1234-123412341234}" type="slidenum">
              <a:rPr lang="en"/>
              <a:t>‹#›</a:t>
            </a:fld>
            <a:endParaRPr sz="1400">
              <a:solidFill>
                <a:srgbClr val="E46C0A"/>
              </a:solidFill>
              <a:latin typeface="Arial"/>
              <a:ea typeface="Arial"/>
              <a:cs typeface="Arial"/>
              <a:sym typeface="Aria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Bullets" showMasterSp="0">
  <p:cSld name="Title &amp; Bullets 2">
    <p:spTree>
      <p:nvGrpSpPr>
        <p:cNvPr id="260" name="Shape 260"/>
        <p:cNvGrpSpPr/>
        <p:nvPr/>
      </p:nvGrpSpPr>
      <p:grpSpPr>
        <a:xfrm>
          <a:off x="0" y="0"/>
          <a:ext cx="0" cy="0"/>
          <a:chOff x="0" y="0"/>
          <a:chExt cx="0" cy="0"/>
        </a:xfrm>
      </p:grpSpPr>
      <p:sp>
        <p:nvSpPr>
          <p:cNvPr id="261" name="Google Shape;261;g3e7568fbf7a_0_1206"/>
          <p:cNvSpPr txBox="1"/>
          <p:nvPr>
            <p:ph type="title"/>
          </p:nvPr>
        </p:nvSpPr>
        <p:spPr>
          <a:xfrm>
            <a:off x="1645294" y="133945"/>
            <a:ext cx="5853300" cy="1138500"/>
          </a:xfrm>
          <a:prstGeom prst="rect">
            <a:avLst/>
          </a:prstGeom>
          <a:noFill/>
          <a:ln>
            <a:noFill/>
          </a:ln>
        </p:spPr>
        <p:txBody>
          <a:bodyPr anchorCtr="0" anchor="ctr" bIns="26775" lIns="26775" spcFirstLastPara="1" rIns="26775" wrap="square" tIns="26775">
            <a:normAutofit/>
          </a:bodyPr>
          <a:lstStyle>
            <a:lvl1pPr lvl="0" algn="ctr">
              <a:lnSpc>
                <a:spcPct val="100000"/>
              </a:lnSpc>
              <a:spcBef>
                <a:spcPts val="0"/>
              </a:spcBef>
              <a:spcAft>
                <a:spcPts val="0"/>
              </a:spcAft>
              <a:buClr>
                <a:srgbClr val="000000"/>
              </a:buClr>
              <a:buSzPts val="4200"/>
              <a:buFont typeface="Helvetica Neue"/>
              <a:buNone/>
              <a:defRPr b="0" sz="4200">
                <a:solidFill>
                  <a:srgbClr val="000000"/>
                </a:solidFill>
                <a:latin typeface="Helvetica Neue"/>
                <a:ea typeface="Helvetica Neue"/>
                <a:cs typeface="Helvetica Neue"/>
                <a:sym typeface="Helvetica Neue"/>
              </a:defRPr>
            </a:lvl1pPr>
            <a:lvl2pPr lvl="1" algn="l">
              <a:lnSpc>
                <a:spcPct val="100000"/>
              </a:lnSpc>
              <a:spcBef>
                <a:spcPts val="0"/>
              </a:spcBef>
              <a:spcAft>
                <a:spcPts val="0"/>
              </a:spcAft>
              <a:buClr>
                <a:srgbClr val="E46C0A"/>
              </a:buClr>
              <a:buSzPts val="1800"/>
              <a:buNone/>
              <a:defRPr/>
            </a:lvl2pPr>
            <a:lvl3pPr lvl="2" algn="l">
              <a:lnSpc>
                <a:spcPct val="100000"/>
              </a:lnSpc>
              <a:spcBef>
                <a:spcPts val="0"/>
              </a:spcBef>
              <a:spcAft>
                <a:spcPts val="0"/>
              </a:spcAft>
              <a:buClr>
                <a:srgbClr val="E46C0A"/>
              </a:buClr>
              <a:buSzPts val="1800"/>
              <a:buNone/>
              <a:defRPr/>
            </a:lvl3pPr>
            <a:lvl4pPr lvl="3" algn="l">
              <a:lnSpc>
                <a:spcPct val="100000"/>
              </a:lnSpc>
              <a:spcBef>
                <a:spcPts val="0"/>
              </a:spcBef>
              <a:spcAft>
                <a:spcPts val="0"/>
              </a:spcAft>
              <a:buClr>
                <a:srgbClr val="E46C0A"/>
              </a:buClr>
              <a:buSzPts val="1800"/>
              <a:buNone/>
              <a:defRPr/>
            </a:lvl4pPr>
            <a:lvl5pPr lvl="4" algn="l">
              <a:lnSpc>
                <a:spcPct val="100000"/>
              </a:lnSpc>
              <a:spcBef>
                <a:spcPts val="0"/>
              </a:spcBef>
              <a:spcAft>
                <a:spcPts val="0"/>
              </a:spcAft>
              <a:buClr>
                <a:srgbClr val="E46C0A"/>
              </a:buClr>
              <a:buSzPts val="1800"/>
              <a:buNone/>
              <a:defRPr/>
            </a:lvl5pPr>
            <a:lvl6pPr lvl="5" algn="l">
              <a:lnSpc>
                <a:spcPct val="100000"/>
              </a:lnSpc>
              <a:spcBef>
                <a:spcPts val="0"/>
              </a:spcBef>
              <a:spcAft>
                <a:spcPts val="0"/>
              </a:spcAft>
              <a:buClr>
                <a:srgbClr val="E46C0A"/>
              </a:buClr>
              <a:buSzPts val="1800"/>
              <a:buNone/>
              <a:defRPr/>
            </a:lvl6pPr>
            <a:lvl7pPr lvl="6" algn="l">
              <a:lnSpc>
                <a:spcPct val="100000"/>
              </a:lnSpc>
              <a:spcBef>
                <a:spcPts val="0"/>
              </a:spcBef>
              <a:spcAft>
                <a:spcPts val="0"/>
              </a:spcAft>
              <a:buClr>
                <a:srgbClr val="E46C0A"/>
              </a:buClr>
              <a:buSzPts val="1800"/>
              <a:buNone/>
              <a:defRPr/>
            </a:lvl7pPr>
            <a:lvl8pPr lvl="7" algn="l">
              <a:lnSpc>
                <a:spcPct val="100000"/>
              </a:lnSpc>
              <a:spcBef>
                <a:spcPts val="0"/>
              </a:spcBef>
              <a:spcAft>
                <a:spcPts val="0"/>
              </a:spcAft>
              <a:buClr>
                <a:srgbClr val="E46C0A"/>
              </a:buClr>
              <a:buSzPts val="1800"/>
              <a:buNone/>
              <a:defRPr/>
            </a:lvl8pPr>
            <a:lvl9pPr lvl="8" algn="l">
              <a:lnSpc>
                <a:spcPct val="100000"/>
              </a:lnSpc>
              <a:spcBef>
                <a:spcPts val="0"/>
              </a:spcBef>
              <a:spcAft>
                <a:spcPts val="0"/>
              </a:spcAft>
              <a:buClr>
                <a:srgbClr val="E46C0A"/>
              </a:buClr>
              <a:buSzPts val="1800"/>
              <a:buNone/>
              <a:defRPr/>
            </a:lvl9pPr>
          </a:lstStyle>
          <a:p/>
        </p:txBody>
      </p:sp>
      <p:sp>
        <p:nvSpPr>
          <p:cNvPr id="262" name="Google Shape;262;g3e7568fbf7a_0_1206"/>
          <p:cNvSpPr txBox="1"/>
          <p:nvPr>
            <p:ph idx="1" type="body"/>
          </p:nvPr>
        </p:nvSpPr>
        <p:spPr>
          <a:xfrm>
            <a:off x="1645294" y="1366242"/>
            <a:ext cx="5853300" cy="3315000"/>
          </a:xfrm>
          <a:prstGeom prst="rect">
            <a:avLst/>
          </a:prstGeom>
          <a:noFill/>
          <a:ln>
            <a:noFill/>
          </a:ln>
        </p:spPr>
        <p:txBody>
          <a:bodyPr anchorCtr="0" anchor="ctr" bIns="26775" lIns="26775" spcFirstLastPara="1" rIns="26775" wrap="square" tIns="26775">
            <a:normAutofit/>
          </a:bodyPr>
          <a:lstStyle>
            <a:lvl1pPr indent="-375920" lvl="0" marL="457200" algn="l">
              <a:lnSpc>
                <a:spcPct val="100000"/>
              </a:lnSpc>
              <a:spcBef>
                <a:spcPts val="2200"/>
              </a:spcBef>
              <a:spcAft>
                <a:spcPts val="0"/>
              </a:spcAft>
              <a:buClr>
                <a:srgbClr val="000000"/>
              </a:buClr>
              <a:buSzPts val="2320"/>
              <a:buFont typeface="Helvetica Neue"/>
              <a:buChar char="•"/>
              <a:defRPr sz="1600">
                <a:latin typeface="Helvetica Neue"/>
                <a:ea typeface="Helvetica Neue"/>
                <a:cs typeface="Helvetica Neue"/>
                <a:sym typeface="Helvetica Neue"/>
              </a:defRPr>
            </a:lvl1pPr>
            <a:lvl2pPr indent="-375920" lvl="1" marL="914400" algn="l">
              <a:lnSpc>
                <a:spcPct val="100000"/>
              </a:lnSpc>
              <a:spcBef>
                <a:spcPts val="2200"/>
              </a:spcBef>
              <a:spcAft>
                <a:spcPts val="0"/>
              </a:spcAft>
              <a:buClr>
                <a:srgbClr val="000000"/>
              </a:buClr>
              <a:buSzPts val="2320"/>
              <a:buFont typeface="Helvetica Neue"/>
              <a:buChar char="•"/>
              <a:defRPr sz="1600">
                <a:latin typeface="Helvetica Neue"/>
                <a:ea typeface="Helvetica Neue"/>
                <a:cs typeface="Helvetica Neue"/>
                <a:sym typeface="Helvetica Neue"/>
              </a:defRPr>
            </a:lvl2pPr>
            <a:lvl3pPr indent="-375920" lvl="2" marL="1371600" algn="l">
              <a:lnSpc>
                <a:spcPct val="100000"/>
              </a:lnSpc>
              <a:spcBef>
                <a:spcPts val="2200"/>
              </a:spcBef>
              <a:spcAft>
                <a:spcPts val="0"/>
              </a:spcAft>
              <a:buClr>
                <a:srgbClr val="000000"/>
              </a:buClr>
              <a:buSzPts val="2320"/>
              <a:buFont typeface="Helvetica Neue"/>
              <a:buChar char="•"/>
              <a:defRPr sz="1600">
                <a:latin typeface="Helvetica Neue"/>
                <a:ea typeface="Helvetica Neue"/>
                <a:cs typeface="Helvetica Neue"/>
                <a:sym typeface="Helvetica Neue"/>
              </a:defRPr>
            </a:lvl3pPr>
            <a:lvl4pPr indent="-375920" lvl="3" marL="1828800" algn="l">
              <a:lnSpc>
                <a:spcPct val="100000"/>
              </a:lnSpc>
              <a:spcBef>
                <a:spcPts val="2200"/>
              </a:spcBef>
              <a:spcAft>
                <a:spcPts val="0"/>
              </a:spcAft>
              <a:buClr>
                <a:srgbClr val="000000"/>
              </a:buClr>
              <a:buSzPts val="2320"/>
              <a:buFont typeface="Helvetica Neue"/>
              <a:buChar char="•"/>
              <a:defRPr sz="1600">
                <a:latin typeface="Helvetica Neue"/>
                <a:ea typeface="Helvetica Neue"/>
                <a:cs typeface="Helvetica Neue"/>
                <a:sym typeface="Helvetica Neue"/>
              </a:defRPr>
            </a:lvl4pPr>
            <a:lvl5pPr indent="-375920" lvl="4" marL="2286000" algn="l">
              <a:lnSpc>
                <a:spcPct val="100000"/>
              </a:lnSpc>
              <a:spcBef>
                <a:spcPts val="2200"/>
              </a:spcBef>
              <a:spcAft>
                <a:spcPts val="0"/>
              </a:spcAft>
              <a:buClr>
                <a:srgbClr val="000000"/>
              </a:buClr>
              <a:buSzPts val="2320"/>
              <a:buFont typeface="Helvetica Neue"/>
              <a:buChar char="•"/>
              <a:defRPr sz="1600">
                <a:latin typeface="Helvetica Neue"/>
                <a:ea typeface="Helvetica Neue"/>
                <a:cs typeface="Helvetica Neue"/>
                <a:sym typeface="Helvetica Neue"/>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263" name="Google Shape;263;g3e7568fbf7a_0_1206"/>
          <p:cNvSpPr txBox="1"/>
          <p:nvPr>
            <p:ph idx="12" type="sldNum"/>
          </p:nvPr>
        </p:nvSpPr>
        <p:spPr>
          <a:xfrm>
            <a:off x="4480585" y="4902398"/>
            <a:ext cx="179400" cy="177300"/>
          </a:xfrm>
          <a:prstGeom prst="rect">
            <a:avLst/>
          </a:prstGeom>
          <a:noFill/>
          <a:ln>
            <a:noFill/>
          </a:ln>
        </p:spPr>
        <p:txBody>
          <a:bodyPr anchorCtr="0" anchor="t" bIns="26775" lIns="26775" spcFirstLastPara="1" rIns="26775" wrap="square" tIns="26775">
            <a:spAutoFit/>
          </a:bodyPr>
          <a:lstStyle>
            <a:lvl1pPr indent="0" lvl="0" marL="0" marR="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800"/>
              <a:buFont typeface="Helvetica Neue Light"/>
              <a:buNone/>
              <a:defRPr sz="800">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sz="1400">
              <a:solidFill>
                <a:srgbClr val="E46C0A"/>
              </a:solidFill>
              <a:latin typeface="Arial"/>
              <a:ea typeface="Arial"/>
              <a:cs typeface="Arial"/>
              <a:sym typeface="Aria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HEADER" showMasterSp="0" type="secHead">
  <p:cSld name="SECTION_HEADER">
    <p:spTree>
      <p:nvGrpSpPr>
        <p:cNvPr id="264" name="Shape 264"/>
        <p:cNvGrpSpPr/>
        <p:nvPr/>
      </p:nvGrpSpPr>
      <p:grpSpPr>
        <a:xfrm>
          <a:off x="0" y="0"/>
          <a:ext cx="0" cy="0"/>
          <a:chOff x="0" y="0"/>
          <a:chExt cx="0" cy="0"/>
        </a:xfrm>
      </p:grpSpPr>
      <p:sp>
        <p:nvSpPr>
          <p:cNvPr id="265" name="Google Shape;265;g3e7568fbf7a_0_1210"/>
          <p:cNvSpPr txBox="1"/>
          <p:nvPr>
            <p:ph type="title"/>
          </p:nvPr>
        </p:nvSpPr>
        <p:spPr>
          <a:xfrm>
            <a:off x="311699" y="2150849"/>
            <a:ext cx="8520600" cy="841800"/>
          </a:xfrm>
          <a:prstGeom prst="rect">
            <a:avLst/>
          </a:prstGeom>
          <a:noFill/>
          <a:ln>
            <a:noFill/>
          </a:ln>
        </p:spPr>
        <p:txBody>
          <a:bodyPr anchorCtr="0" anchor="ctr" bIns="91400" lIns="91400" spcFirstLastPara="1" rIns="91400" wrap="square" tIns="91400">
            <a:normAutofit/>
          </a:bodyPr>
          <a:lstStyle>
            <a:lvl1pPr lvl="0" algn="ctr">
              <a:lnSpc>
                <a:spcPct val="100000"/>
              </a:lnSpc>
              <a:spcBef>
                <a:spcPts val="0"/>
              </a:spcBef>
              <a:spcAft>
                <a:spcPts val="0"/>
              </a:spcAft>
              <a:buClr>
                <a:srgbClr val="000000"/>
              </a:buClr>
              <a:buSzPts val="3600"/>
              <a:buFont typeface="Arial"/>
              <a:buNone/>
              <a:defRPr b="0" sz="3600">
                <a:solidFill>
                  <a:srgbClr val="000000"/>
                </a:solidFill>
              </a:defRPr>
            </a:lvl1pPr>
            <a:lvl2pPr lvl="1" algn="l">
              <a:lnSpc>
                <a:spcPct val="100000"/>
              </a:lnSpc>
              <a:spcBef>
                <a:spcPts val="0"/>
              </a:spcBef>
              <a:spcAft>
                <a:spcPts val="0"/>
              </a:spcAft>
              <a:buClr>
                <a:srgbClr val="E46C0A"/>
              </a:buClr>
              <a:buSzPts val="1800"/>
              <a:buNone/>
              <a:defRPr/>
            </a:lvl2pPr>
            <a:lvl3pPr lvl="2" algn="l">
              <a:lnSpc>
                <a:spcPct val="100000"/>
              </a:lnSpc>
              <a:spcBef>
                <a:spcPts val="0"/>
              </a:spcBef>
              <a:spcAft>
                <a:spcPts val="0"/>
              </a:spcAft>
              <a:buClr>
                <a:srgbClr val="E46C0A"/>
              </a:buClr>
              <a:buSzPts val="1800"/>
              <a:buNone/>
              <a:defRPr/>
            </a:lvl3pPr>
            <a:lvl4pPr lvl="3" algn="l">
              <a:lnSpc>
                <a:spcPct val="100000"/>
              </a:lnSpc>
              <a:spcBef>
                <a:spcPts val="0"/>
              </a:spcBef>
              <a:spcAft>
                <a:spcPts val="0"/>
              </a:spcAft>
              <a:buClr>
                <a:srgbClr val="E46C0A"/>
              </a:buClr>
              <a:buSzPts val="1800"/>
              <a:buNone/>
              <a:defRPr/>
            </a:lvl4pPr>
            <a:lvl5pPr lvl="4" algn="l">
              <a:lnSpc>
                <a:spcPct val="100000"/>
              </a:lnSpc>
              <a:spcBef>
                <a:spcPts val="0"/>
              </a:spcBef>
              <a:spcAft>
                <a:spcPts val="0"/>
              </a:spcAft>
              <a:buClr>
                <a:srgbClr val="E46C0A"/>
              </a:buClr>
              <a:buSzPts val="1800"/>
              <a:buNone/>
              <a:defRPr/>
            </a:lvl5pPr>
            <a:lvl6pPr lvl="5" algn="l">
              <a:lnSpc>
                <a:spcPct val="100000"/>
              </a:lnSpc>
              <a:spcBef>
                <a:spcPts val="0"/>
              </a:spcBef>
              <a:spcAft>
                <a:spcPts val="0"/>
              </a:spcAft>
              <a:buClr>
                <a:srgbClr val="E46C0A"/>
              </a:buClr>
              <a:buSzPts val="1800"/>
              <a:buNone/>
              <a:defRPr/>
            </a:lvl6pPr>
            <a:lvl7pPr lvl="6" algn="l">
              <a:lnSpc>
                <a:spcPct val="100000"/>
              </a:lnSpc>
              <a:spcBef>
                <a:spcPts val="0"/>
              </a:spcBef>
              <a:spcAft>
                <a:spcPts val="0"/>
              </a:spcAft>
              <a:buClr>
                <a:srgbClr val="E46C0A"/>
              </a:buClr>
              <a:buSzPts val="1800"/>
              <a:buNone/>
              <a:defRPr/>
            </a:lvl7pPr>
            <a:lvl8pPr lvl="7" algn="l">
              <a:lnSpc>
                <a:spcPct val="100000"/>
              </a:lnSpc>
              <a:spcBef>
                <a:spcPts val="0"/>
              </a:spcBef>
              <a:spcAft>
                <a:spcPts val="0"/>
              </a:spcAft>
              <a:buClr>
                <a:srgbClr val="E46C0A"/>
              </a:buClr>
              <a:buSzPts val="1800"/>
              <a:buNone/>
              <a:defRPr/>
            </a:lvl8pPr>
            <a:lvl9pPr lvl="8" algn="l">
              <a:lnSpc>
                <a:spcPct val="100000"/>
              </a:lnSpc>
              <a:spcBef>
                <a:spcPts val="0"/>
              </a:spcBef>
              <a:spcAft>
                <a:spcPts val="0"/>
              </a:spcAft>
              <a:buClr>
                <a:srgbClr val="E46C0A"/>
              </a:buClr>
              <a:buSzPts val="1800"/>
              <a:buNone/>
              <a:defRPr/>
            </a:lvl9pPr>
          </a:lstStyle>
          <a:p/>
        </p:txBody>
      </p:sp>
      <p:sp>
        <p:nvSpPr>
          <p:cNvPr id="266" name="Google Shape;266;g3e7568fbf7a_0_1210"/>
          <p:cNvSpPr txBox="1"/>
          <p:nvPr>
            <p:ph idx="12" type="sldNum"/>
          </p:nvPr>
        </p:nvSpPr>
        <p:spPr>
          <a:xfrm>
            <a:off x="8684345" y="4700819"/>
            <a:ext cx="336900" cy="318300"/>
          </a:xfrm>
          <a:prstGeom prst="rect">
            <a:avLst/>
          </a:prstGeom>
          <a:noFill/>
          <a:ln>
            <a:noFill/>
          </a:ln>
        </p:spPr>
        <p:txBody>
          <a:bodyPr anchorCtr="0" anchor="ctr" bIns="91400" lIns="91400" spcFirstLastPara="1" rIns="91400" wrap="square" tIns="91400">
            <a:normAutofit lnSpcReduction="20000"/>
          </a:bodyPr>
          <a:lstStyle>
            <a:lvl1pPr indent="0" lvl="0" marL="0" marR="0" algn="r">
              <a:lnSpc>
                <a:spcPct val="100000"/>
              </a:lnSpc>
              <a:spcBef>
                <a:spcPts val="0"/>
              </a:spcBef>
              <a:spcAft>
                <a:spcPts val="0"/>
              </a:spcAft>
              <a:buClr>
                <a:srgbClr val="585858"/>
              </a:buClr>
              <a:buSzPts val="1000"/>
              <a:buFont typeface="Arial"/>
              <a:buNone/>
              <a:defRPr sz="1000">
                <a:solidFill>
                  <a:srgbClr val="585858"/>
                </a:solidFill>
              </a:defRPr>
            </a:lvl1pPr>
            <a:lvl2pPr indent="0" lvl="1" marL="0" marR="0" algn="r">
              <a:lnSpc>
                <a:spcPct val="100000"/>
              </a:lnSpc>
              <a:spcBef>
                <a:spcPts val="0"/>
              </a:spcBef>
              <a:spcAft>
                <a:spcPts val="0"/>
              </a:spcAft>
              <a:buClr>
                <a:srgbClr val="585858"/>
              </a:buClr>
              <a:buSzPts val="1000"/>
              <a:buFont typeface="Arial"/>
              <a:buNone/>
              <a:defRPr sz="1000">
                <a:solidFill>
                  <a:srgbClr val="585858"/>
                </a:solidFill>
              </a:defRPr>
            </a:lvl2pPr>
            <a:lvl3pPr indent="0" lvl="2" marL="0" marR="0" algn="r">
              <a:lnSpc>
                <a:spcPct val="100000"/>
              </a:lnSpc>
              <a:spcBef>
                <a:spcPts val="0"/>
              </a:spcBef>
              <a:spcAft>
                <a:spcPts val="0"/>
              </a:spcAft>
              <a:buClr>
                <a:srgbClr val="585858"/>
              </a:buClr>
              <a:buSzPts val="1000"/>
              <a:buFont typeface="Arial"/>
              <a:buNone/>
              <a:defRPr sz="1000">
                <a:solidFill>
                  <a:srgbClr val="585858"/>
                </a:solidFill>
              </a:defRPr>
            </a:lvl3pPr>
            <a:lvl4pPr indent="0" lvl="3" marL="0" marR="0" algn="r">
              <a:lnSpc>
                <a:spcPct val="100000"/>
              </a:lnSpc>
              <a:spcBef>
                <a:spcPts val="0"/>
              </a:spcBef>
              <a:spcAft>
                <a:spcPts val="0"/>
              </a:spcAft>
              <a:buClr>
                <a:srgbClr val="585858"/>
              </a:buClr>
              <a:buSzPts val="1000"/>
              <a:buFont typeface="Arial"/>
              <a:buNone/>
              <a:defRPr sz="1000">
                <a:solidFill>
                  <a:srgbClr val="585858"/>
                </a:solidFill>
              </a:defRPr>
            </a:lvl4pPr>
            <a:lvl5pPr indent="0" lvl="4" marL="0" marR="0" algn="r">
              <a:lnSpc>
                <a:spcPct val="100000"/>
              </a:lnSpc>
              <a:spcBef>
                <a:spcPts val="0"/>
              </a:spcBef>
              <a:spcAft>
                <a:spcPts val="0"/>
              </a:spcAft>
              <a:buClr>
                <a:srgbClr val="585858"/>
              </a:buClr>
              <a:buSzPts val="1000"/>
              <a:buFont typeface="Arial"/>
              <a:buNone/>
              <a:defRPr sz="1000">
                <a:solidFill>
                  <a:srgbClr val="585858"/>
                </a:solidFill>
              </a:defRPr>
            </a:lvl5pPr>
            <a:lvl6pPr indent="0" lvl="5" marL="0" marR="0" algn="r">
              <a:lnSpc>
                <a:spcPct val="100000"/>
              </a:lnSpc>
              <a:spcBef>
                <a:spcPts val="0"/>
              </a:spcBef>
              <a:spcAft>
                <a:spcPts val="0"/>
              </a:spcAft>
              <a:buClr>
                <a:srgbClr val="585858"/>
              </a:buClr>
              <a:buSzPts val="1000"/>
              <a:buFont typeface="Arial"/>
              <a:buNone/>
              <a:defRPr sz="1000">
                <a:solidFill>
                  <a:srgbClr val="585858"/>
                </a:solidFill>
              </a:defRPr>
            </a:lvl6pPr>
            <a:lvl7pPr indent="0" lvl="6" marL="0" marR="0" algn="r">
              <a:lnSpc>
                <a:spcPct val="100000"/>
              </a:lnSpc>
              <a:spcBef>
                <a:spcPts val="0"/>
              </a:spcBef>
              <a:spcAft>
                <a:spcPts val="0"/>
              </a:spcAft>
              <a:buClr>
                <a:srgbClr val="585858"/>
              </a:buClr>
              <a:buSzPts val="1000"/>
              <a:buFont typeface="Arial"/>
              <a:buNone/>
              <a:defRPr sz="1000">
                <a:solidFill>
                  <a:srgbClr val="585858"/>
                </a:solidFill>
              </a:defRPr>
            </a:lvl7pPr>
            <a:lvl8pPr indent="0" lvl="7" marL="0" marR="0" algn="r">
              <a:lnSpc>
                <a:spcPct val="100000"/>
              </a:lnSpc>
              <a:spcBef>
                <a:spcPts val="0"/>
              </a:spcBef>
              <a:spcAft>
                <a:spcPts val="0"/>
              </a:spcAft>
              <a:buClr>
                <a:srgbClr val="585858"/>
              </a:buClr>
              <a:buSzPts val="1000"/>
              <a:buFont typeface="Arial"/>
              <a:buNone/>
              <a:defRPr sz="1000">
                <a:solidFill>
                  <a:srgbClr val="585858"/>
                </a:solidFill>
              </a:defRPr>
            </a:lvl8pPr>
            <a:lvl9pPr indent="0" lvl="8" marL="0" marR="0" algn="r">
              <a:lnSpc>
                <a:spcPct val="100000"/>
              </a:lnSpc>
              <a:spcBef>
                <a:spcPts val="0"/>
              </a:spcBef>
              <a:spcAft>
                <a:spcPts val="0"/>
              </a:spcAft>
              <a:buClr>
                <a:srgbClr val="585858"/>
              </a:buClr>
              <a:buSzPts val="1000"/>
              <a:buFont typeface="Arial"/>
              <a:buNone/>
              <a:defRPr sz="1000">
                <a:solidFill>
                  <a:srgbClr val="585858"/>
                </a:solidFill>
              </a:defRPr>
            </a:lvl9pPr>
          </a:lstStyle>
          <a:p>
            <a:pPr indent="0" lvl="0" marL="0" rtl="0" algn="r">
              <a:spcBef>
                <a:spcPts val="0"/>
              </a:spcBef>
              <a:spcAft>
                <a:spcPts val="0"/>
              </a:spcAft>
              <a:buNone/>
            </a:pPr>
            <a:fld id="{00000000-1234-1234-1234-123412341234}" type="slidenum">
              <a:rPr lang="en"/>
              <a:t>‹#›</a:t>
            </a:fld>
            <a:endParaRPr sz="1400">
              <a:solidFill>
                <a:srgbClr val="E46C0A"/>
              </a:solidFil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TWO_COLUMNS" showMasterSp="0" type="twoColTx">
  <p:cSld name="TITLE_AND_TWO_COLUMNS">
    <p:spTree>
      <p:nvGrpSpPr>
        <p:cNvPr id="267" name="Shape 267"/>
        <p:cNvGrpSpPr/>
        <p:nvPr/>
      </p:nvGrpSpPr>
      <p:grpSpPr>
        <a:xfrm>
          <a:off x="0" y="0"/>
          <a:ext cx="0" cy="0"/>
          <a:chOff x="0" y="0"/>
          <a:chExt cx="0" cy="0"/>
        </a:xfrm>
      </p:grpSpPr>
      <p:sp>
        <p:nvSpPr>
          <p:cNvPr id="268" name="Google Shape;268;g3e7568fbf7a_0_1213"/>
          <p:cNvSpPr txBox="1"/>
          <p:nvPr>
            <p:ph type="title"/>
          </p:nvPr>
        </p:nvSpPr>
        <p:spPr>
          <a:xfrm>
            <a:off x="311699" y="445025"/>
            <a:ext cx="8520600" cy="572700"/>
          </a:xfrm>
          <a:prstGeom prst="rect">
            <a:avLst/>
          </a:prstGeom>
          <a:noFill/>
          <a:ln>
            <a:noFill/>
          </a:ln>
        </p:spPr>
        <p:txBody>
          <a:bodyPr anchorCtr="0" anchor="t" bIns="91400" lIns="91400" spcFirstLastPara="1" rIns="91400" wrap="square" tIns="91400">
            <a:normAutofit/>
          </a:bodyPr>
          <a:lstStyle>
            <a:lvl1pPr lvl="0" algn="l">
              <a:lnSpc>
                <a:spcPct val="100000"/>
              </a:lnSpc>
              <a:spcBef>
                <a:spcPts val="0"/>
              </a:spcBef>
              <a:spcAft>
                <a:spcPts val="0"/>
              </a:spcAft>
              <a:buClr>
                <a:srgbClr val="000000"/>
              </a:buClr>
              <a:buSzPts val="2800"/>
              <a:buFont typeface="Arial"/>
              <a:buNone/>
              <a:defRPr b="0">
                <a:solidFill>
                  <a:srgbClr val="000000"/>
                </a:solidFill>
              </a:defRPr>
            </a:lvl1pPr>
            <a:lvl2pPr lvl="1" algn="l">
              <a:lnSpc>
                <a:spcPct val="100000"/>
              </a:lnSpc>
              <a:spcBef>
                <a:spcPts val="0"/>
              </a:spcBef>
              <a:spcAft>
                <a:spcPts val="0"/>
              </a:spcAft>
              <a:buClr>
                <a:srgbClr val="E46C0A"/>
              </a:buClr>
              <a:buSzPts val="1800"/>
              <a:buNone/>
              <a:defRPr/>
            </a:lvl2pPr>
            <a:lvl3pPr lvl="2" algn="l">
              <a:lnSpc>
                <a:spcPct val="100000"/>
              </a:lnSpc>
              <a:spcBef>
                <a:spcPts val="0"/>
              </a:spcBef>
              <a:spcAft>
                <a:spcPts val="0"/>
              </a:spcAft>
              <a:buClr>
                <a:srgbClr val="E46C0A"/>
              </a:buClr>
              <a:buSzPts val="1800"/>
              <a:buNone/>
              <a:defRPr/>
            </a:lvl3pPr>
            <a:lvl4pPr lvl="3" algn="l">
              <a:lnSpc>
                <a:spcPct val="100000"/>
              </a:lnSpc>
              <a:spcBef>
                <a:spcPts val="0"/>
              </a:spcBef>
              <a:spcAft>
                <a:spcPts val="0"/>
              </a:spcAft>
              <a:buClr>
                <a:srgbClr val="E46C0A"/>
              </a:buClr>
              <a:buSzPts val="1800"/>
              <a:buNone/>
              <a:defRPr/>
            </a:lvl4pPr>
            <a:lvl5pPr lvl="4" algn="l">
              <a:lnSpc>
                <a:spcPct val="100000"/>
              </a:lnSpc>
              <a:spcBef>
                <a:spcPts val="0"/>
              </a:spcBef>
              <a:spcAft>
                <a:spcPts val="0"/>
              </a:spcAft>
              <a:buClr>
                <a:srgbClr val="E46C0A"/>
              </a:buClr>
              <a:buSzPts val="1800"/>
              <a:buNone/>
              <a:defRPr/>
            </a:lvl5pPr>
            <a:lvl6pPr lvl="5" algn="l">
              <a:lnSpc>
                <a:spcPct val="100000"/>
              </a:lnSpc>
              <a:spcBef>
                <a:spcPts val="0"/>
              </a:spcBef>
              <a:spcAft>
                <a:spcPts val="0"/>
              </a:spcAft>
              <a:buClr>
                <a:srgbClr val="E46C0A"/>
              </a:buClr>
              <a:buSzPts val="1800"/>
              <a:buNone/>
              <a:defRPr/>
            </a:lvl6pPr>
            <a:lvl7pPr lvl="6" algn="l">
              <a:lnSpc>
                <a:spcPct val="100000"/>
              </a:lnSpc>
              <a:spcBef>
                <a:spcPts val="0"/>
              </a:spcBef>
              <a:spcAft>
                <a:spcPts val="0"/>
              </a:spcAft>
              <a:buClr>
                <a:srgbClr val="E46C0A"/>
              </a:buClr>
              <a:buSzPts val="1800"/>
              <a:buNone/>
              <a:defRPr/>
            </a:lvl7pPr>
            <a:lvl8pPr lvl="7" algn="l">
              <a:lnSpc>
                <a:spcPct val="100000"/>
              </a:lnSpc>
              <a:spcBef>
                <a:spcPts val="0"/>
              </a:spcBef>
              <a:spcAft>
                <a:spcPts val="0"/>
              </a:spcAft>
              <a:buClr>
                <a:srgbClr val="E46C0A"/>
              </a:buClr>
              <a:buSzPts val="1800"/>
              <a:buNone/>
              <a:defRPr/>
            </a:lvl8pPr>
            <a:lvl9pPr lvl="8" algn="l">
              <a:lnSpc>
                <a:spcPct val="100000"/>
              </a:lnSpc>
              <a:spcBef>
                <a:spcPts val="0"/>
              </a:spcBef>
              <a:spcAft>
                <a:spcPts val="0"/>
              </a:spcAft>
              <a:buClr>
                <a:srgbClr val="E46C0A"/>
              </a:buClr>
              <a:buSzPts val="1800"/>
              <a:buNone/>
              <a:defRPr/>
            </a:lvl9pPr>
          </a:lstStyle>
          <a:p/>
        </p:txBody>
      </p:sp>
      <p:sp>
        <p:nvSpPr>
          <p:cNvPr id="269" name="Google Shape;269;g3e7568fbf7a_0_1213"/>
          <p:cNvSpPr txBox="1"/>
          <p:nvPr>
            <p:ph idx="1" type="body"/>
          </p:nvPr>
        </p:nvSpPr>
        <p:spPr>
          <a:xfrm>
            <a:off x="311699" y="1152475"/>
            <a:ext cx="3999900" cy="3416400"/>
          </a:xfrm>
          <a:prstGeom prst="rect">
            <a:avLst/>
          </a:prstGeom>
          <a:noFill/>
          <a:ln>
            <a:noFill/>
          </a:ln>
        </p:spPr>
        <p:txBody>
          <a:bodyPr anchorCtr="0" anchor="t" bIns="91400" lIns="91400" spcFirstLastPara="1" rIns="91400" wrap="square" tIns="91400">
            <a:normAutofit/>
          </a:bodyPr>
          <a:lstStyle>
            <a:lvl1pPr indent="-317500" lvl="0" marL="457200" algn="l">
              <a:lnSpc>
                <a:spcPct val="115000"/>
              </a:lnSpc>
              <a:spcBef>
                <a:spcPts val="0"/>
              </a:spcBef>
              <a:spcAft>
                <a:spcPts val="0"/>
              </a:spcAft>
              <a:buClr>
                <a:srgbClr val="585858"/>
              </a:buClr>
              <a:buSzPts val="1400"/>
              <a:buChar char="●"/>
              <a:defRPr sz="1400">
                <a:solidFill>
                  <a:srgbClr val="585858"/>
                </a:solidFill>
              </a:defRPr>
            </a:lvl1pPr>
            <a:lvl2pPr indent="-317500" lvl="1" marL="914400" algn="l">
              <a:lnSpc>
                <a:spcPct val="115000"/>
              </a:lnSpc>
              <a:spcBef>
                <a:spcPts val="0"/>
              </a:spcBef>
              <a:spcAft>
                <a:spcPts val="0"/>
              </a:spcAft>
              <a:buClr>
                <a:srgbClr val="585858"/>
              </a:buClr>
              <a:buSzPts val="1400"/>
              <a:buChar char="○"/>
              <a:defRPr sz="1400">
                <a:solidFill>
                  <a:srgbClr val="585858"/>
                </a:solidFill>
              </a:defRPr>
            </a:lvl2pPr>
            <a:lvl3pPr indent="-317500" lvl="2" marL="1371600" algn="l">
              <a:lnSpc>
                <a:spcPct val="115000"/>
              </a:lnSpc>
              <a:spcBef>
                <a:spcPts val="0"/>
              </a:spcBef>
              <a:spcAft>
                <a:spcPts val="0"/>
              </a:spcAft>
              <a:buClr>
                <a:srgbClr val="585858"/>
              </a:buClr>
              <a:buSzPts val="1400"/>
              <a:buChar char="■"/>
              <a:defRPr sz="1400">
                <a:solidFill>
                  <a:srgbClr val="585858"/>
                </a:solidFill>
              </a:defRPr>
            </a:lvl3pPr>
            <a:lvl4pPr indent="-317500" lvl="3" marL="1828800" algn="l">
              <a:lnSpc>
                <a:spcPct val="115000"/>
              </a:lnSpc>
              <a:spcBef>
                <a:spcPts val="0"/>
              </a:spcBef>
              <a:spcAft>
                <a:spcPts val="0"/>
              </a:spcAft>
              <a:buClr>
                <a:srgbClr val="585858"/>
              </a:buClr>
              <a:buSzPts val="1400"/>
              <a:buChar char="●"/>
              <a:defRPr sz="1400">
                <a:solidFill>
                  <a:srgbClr val="585858"/>
                </a:solidFill>
              </a:defRPr>
            </a:lvl4pPr>
            <a:lvl5pPr indent="-317500" lvl="4" marL="2286000" algn="l">
              <a:lnSpc>
                <a:spcPct val="115000"/>
              </a:lnSpc>
              <a:spcBef>
                <a:spcPts val="0"/>
              </a:spcBef>
              <a:spcAft>
                <a:spcPts val="0"/>
              </a:spcAft>
              <a:buClr>
                <a:srgbClr val="585858"/>
              </a:buClr>
              <a:buSzPts val="1400"/>
              <a:buChar char="○"/>
              <a:defRPr sz="1400">
                <a:solidFill>
                  <a:srgbClr val="585858"/>
                </a:solidFill>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270" name="Google Shape;270;g3e7568fbf7a_0_1213"/>
          <p:cNvSpPr txBox="1"/>
          <p:nvPr>
            <p:ph idx="2" type="body"/>
          </p:nvPr>
        </p:nvSpPr>
        <p:spPr>
          <a:xfrm>
            <a:off x="4832399" y="1152475"/>
            <a:ext cx="3999900" cy="3416400"/>
          </a:xfrm>
          <a:prstGeom prst="rect">
            <a:avLst/>
          </a:prstGeom>
          <a:noFill/>
          <a:ln>
            <a:noFill/>
          </a:ln>
        </p:spPr>
        <p:txBody>
          <a:bodyPr anchorCtr="0" anchor="t" bIns="91400" lIns="91400" spcFirstLastPara="1" rIns="91400" wrap="square" tIns="91400">
            <a:normAutofit/>
          </a:bodyPr>
          <a:lstStyle>
            <a:lvl1pPr indent="-342900" lvl="0" marL="457200" algn="l">
              <a:lnSpc>
                <a:spcPct val="115000"/>
              </a:lnSpc>
              <a:spcBef>
                <a:spcPts val="0"/>
              </a:spcBef>
              <a:spcAft>
                <a:spcPts val="0"/>
              </a:spcAft>
              <a:buSzPts val="1800"/>
              <a:buChar char="●"/>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271" name="Google Shape;271;g3e7568fbf7a_0_1213"/>
          <p:cNvSpPr txBox="1"/>
          <p:nvPr>
            <p:ph idx="12" type="sldNum"/>
          </p:nvPr>
        </p:nvSpPr>
        <p:spPr>
          <a:xfrm>
            <a:off x="8684345" y="4700819"/>
            <a:ext cx="336900" cy="318300"/>
          </a:xfrm>
          <a:prstGeom prst="rect">
            <a:avLst/>
          </a:prstGeom>
          <a:noFill/>
          <a:ln>
            <a:noFill/>
          </a:ln>
        </p:spPr>
        <p:txBody>
          <a:bodyPr anchorCtr="0" anchor="ctr" bIns="91400" lIns="91400" spcFirstLastPara="1" rIns="91400" wrap="square" tIns="91400">
            <a:normAutofit lnSpcReduction="20000"/>
          </a:bodyPr>
          <a:lstStyle>
            <a:lvl1pPr indent="0" lvl="0" marL="0" marR="0" algn="r">
              <a:lnSpc>
                <a:spcPct val="100000"/>
              </a:lnSpc>
              <a:spcBef>
                <a:spcPts val="0"/>
              </a:spcBef>
              <a:spcAft>
                <a:spcPts val="0"/>
              </a:spcAft>
              <a:buClr>
                <a:srgbClr val="585858"/>
              </a:buClr>
              <a:buSzPts val="1000"/>
              <a:buFont typeface="Arial"/>
              <a:buNone/>
              <a:defRPr sz="1000">
                <a:solidFill>
                  <a:srgbClr val="585858"/>
                </a:solidFill>
              </a:defRPr>
            </a:lvl1pPr>
            <a:lvl2pPr indent="0" lvl="1" marL="0" marR="0" algn="r">
              <a:lnSpc>
                <a:spcPct val="100000"/>
              </a:lnSpc>
              <a:spcBef>
                <a:spcPts val="0"/>
              </a:spcBef>
              <a:spcAft>
                <a:spcPts val="0"/>
              </a:spcAft>
              <a:buClr>
                <a:srgbClr val="585858"/>
              </a:buClr>
              <a:buSzPts val="1000"/>
              <a:buFont typeface="Arial"/>
              <a:buNone/>
              <a:defRPr sz="1000">
                <a:solidFill>
                  <a:srgbClr val="585858"/>
                </a:solidFill>
              </a:defRPr>
            </a:lvl2pPr>
            <a:lvl3pPr indent="0" lvl="2" marL="0" marR="0" algn="r">
              <a:lnSpc>
                <a:spcPct val="100000"/>
              </a:lnSpc>
              <a:spcBef>
                <a:spcPts val="0"/>
              </a:spcBef>
              <a:spcAft>
                <a:spcPts val="0"/>
              </a:spcAft>
              <a:buClr>
                <a:srgbClr val="585858"/>
              </a:buClr>
              <a:buSzPts val="1000"/>
              <a:buFont typeface="Arial"/>
              <a:buNone/>
              <a:defRPr sz="1000">
                <a:solidFill>
                  <a:srgbClr val="585858"/>
                </a:solidFill>
              </a:defRPr>
            </a:lvl3pPr>
            <a:lvl4pPr indent="0" lvl="3" marL="0" marR="0" algn="r">
              <a:lnSpc>
                <a:spcPct val="100000"/>
              </a:lnSpc>
              <a:spcBef>
                <a:spcPts val="0"/>
              </a:spcBef>
              <a:spcAft>
                <a:spcPts val="0"/>
              </a:spcAft>
              <a:buClr>
                <a:srgbClr val="585858"/>
              </a:buClr>
              <a:buSzPts val="1000"/>
              <a:buFont typeface="Arial"/>
              <a:buNone/>
              <a:defRPr sz="1000">
                <a:solidFill>
                  <a:srgbClr val="585858"/>
                </a:solidFill>
              </a:defRPr>
            </a:lvl4pPr>
            <a:lvl5pPr indent="0" lvl="4" marL="0" marR="0" algn="r">
              <a:lnSpc>
                <a:spcPct val="100000"/>
              </a:lnSpc>
              <a:spcBef>
                <a:spcPts val="0"/>
              </a:spcBef>
              <a:spcAft>
                <a:spcPts val="0"/>
              </a:spcAft>
              <a:buClr>
                <a:srgbClr val="585858"/>
              </a:buClr>
              <a:buSzPts val="1000"/>
              <a:buFont typeface="Arial"/>
              <a:buNone/>
              <a:defRPr sz="1000">
                <a:solidFill>
                  <a:srgbClr val="585858"/>
                </a:solidFill>
              </a:defRPr>
            </a:lvl5pPr>
            <a:lvl6pPr indent="0" lvl="5" marL="0" marR="0" algn="r">
              <a:lnSpc>
                <a:spcPct val="100000"/>
              </a:lnSpc>
              <a:spcBef>
                <a:spcPts val="0"/>
              </a:spcBef>
              <a:spcAft>
                <a:spcPts val="0"/>
              </a:spcAft>
              <a:buClr>
                <a:srgbClr val="585858"/>
              </a:buClr>
              <a:buSzPts val="1000"/>
              <a:buFont typeface="Arial"/>
              <a:buNone/>
              <a:defRPr sz="1000">
                <a:solidFill>
                  <a:srgbClr val="585858"/>
                </a:solidFill>
              </a:defRPr>
            </a:lvl6pPr>
            <a:lvl7pPr indent="0" lvl="6" marL="0" marR="0" algn="r">
              <a:lnSpc>
                <a:spcPct val="100000"/>
              </a:lnSpc>
              <a:spcBef>
                <a:spcPts val="0"/>
              </a:spcBef>
              <a:spcAft>
                <a:spcPts val="0"/>
              </a:spcAft>
              <a:buClr>
                <a:srgbClr val="585858"/>
              </a:buClr>
              <a:buSzPts val="1000"/>
              <a:buFont typeface="Arial"/>
              <a:buNone/>
              <a:defRPr sz="1000">
                <a:solidFill>
                  <a:srgbClr val="585858"/>
                </a:solidFill>
              </a:defRPr>
            </a:lvl7pPr>
            <a:lvl8pPr indent="0" lvl="7" marL="0" marR="0" algn="r">
              <a:lnSpc>
                <a:spcPct val="100000"/>
              </a:lnSpc>
              <a:spcBef>
                <a:spcPts val="0"/>
              </a:spcBef>
              <a:spcAft>
                <a:spcPts val="0"/>
              </a:spcAft>
              <a:buClr>
                <a:srgbClr val="585858"/>
              </a:buClr>
              <a:buSzPts val="1000"/>
              <a:buFont typeface="Arial"/>
              <a:buNone/>
              <a:defRPr sz="1000">
                <a:solidFill>
                  <a:srgbClr val="585858"/>
                </a:solidFill>
              </a:defRPr>
            </a:lvl8pPr>
            <a:lvl9pPr indent="0" lvl="8" marL="0" marR="0" algn="r">
              <a:lnSpc>
                <a:spcPct val="100000"/>
              </a:lnSpc>
              <a:spcBef>
                <a:spcPts val="0"/>
              </a:spcBef>
              <a:spcAft>
                <a:spcPts val="0"/>
              </a:spcAft>
              <a:buClr>
                <a:srgbClr val="585858"/>
              </a:buClr>
              <a:buSzPts val="1000"/>
              <a:buFont typeface="Arial"/>
              <a:buNone/>
              <a:defRPr sz="1000">
                <a:solidFill>
                  <a:srgbClr val="585858"/>
                </a:solidFill>
              </a:defRPr>
            </a:lvl9pPr>
          </a:lstStyle>
          <a:p>
            <a:pPr indent="0" lvl="0" marL="0" rtl="0" algn="r">
              <a:spcBef>
                <a:spcPts val="0"/>
              </a:spcBef>
              <a:spcAft>
                <a:spcPts val="0"/>
              </a:spcAft>
              <a:buNone/>
            </a:pPr>
            <a:fld id="{00000000-1234-1234-1234-123412341234}" type="slidenum">
              <a:rPr lang="en"/>
              <a:t>‹#›</a:t>
            </a:fld>
            <a:endParaRPr sz="1400">
              <a:solidFill>
                <a:srgbClr val="E46C0A"/>
              </a:solidFil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_COLUMN_TEXT" showMasterSp="0">
  <p:cSld name="ONE_COLUMN_TEXT">
    <p:spTree>
      <p:nvGrpSpPr>
        <p:cNvPr id="272" name="Shape 272"/>
        <p:cNvGrpSpPr/>
        <p:nvPr/>
      </p:nvGrpSpPr>
      <p:grpSpPr>
        <a:xfrm>
          <a:off x="0" y="0"/>
          <a:ext cx="0" cy="0"/>
          <a:chOff x="0" y="0"/>
          <a:chExt cx="0" cy="0"/>
        </a:xfrm>
      </p:grpSpPr>
      <p:sp>
        <p:nvSpPr>
          <p:cNvPr id="273" name="Google Shape;273;g3e7568fbf7a_0_1218"/>
          <p:cNvSpPr txBox="1"/>
          <p:nvPr>
            <p:ph type="title"/>
          </p:nvPr>
        </p:nvSpPr>
        <p:spPr>
          <a:xfrm>
            <a:off x="311699" y="555600"/>
            <a:ext cx="2808000" cy="755700"/>
          </a:xfrm>
          <a:prstGeom prst="rect">
            <a:avLst/>
          </a:prstGeom>
          <a:noFill/>
          <a:ln>
            <a:noFill/>
          </a:ln>
        </p:spPr>
        <p:txBody>
          <a:bodyPr anchorCtr="0" anchor="b" bIns="91400" lIns="91400" spcFirstLastPara="1" rIns="91400" wrap="square" tIns="91400">
            <a:normAutofit/>
          </a:bodyPr>
          <a:lstStyle>
            <a:lvl1pPr lvl="0" algn="l">
              <a:lnSpc>
                <a:spcPct val="100000"/>
              </a:lnSpc>
              <a:spcBef>
                <a:spcPts val="0"/>
              </a:spcBef>
              <a:spcAft>
                <a:spcPts val="0"/>
              </a:spcAft>
              <a:buClr>
                <a:srgbClr val="000000"/>
              </a:buClr>
              <a:buSzPts val="2400"/>
              <a:buFont typeface="Arial"/>
              <a:buNone/>
              <a:defRPr b="0" sz="2400">
                <a:solidFill>
                  <a:srgbClr val="000000"/>
                </a:solidFill>
              </a:defRPr>
            </a:lvl1pPr>
            <a:lvl2pPr lvl="1" algn="l">
              <a:lnSpc>
                <a:spcPct val="100000"/>
              </a:lnSpc>
              <a:spcBef>
                <a:spcPts val="0"/>
              </a:spcBef>
              <a:spcAft>
                <a:spcPts val="0"/>
              </a:spcAft>
              <a:buClr>
                <a:srgbClr val="E46C0A"/>
              </a:buClr>
              <a:buSzPts val="1800"/>
              <a:buNone/>
              <a:defRPr/>
            </a:lvl2pPr>
            <a:lvl3pPr lvl="2" algn="l">
              <a:lnSpc>
                <a:spcPct val="100000"/>
              </a:lnSpc>
              <a:spcBef>
                <a:spcPts val="0"/>
              </a:spcBef>
              <a:spcAft>
                <a:spcPts val="0"/>
              </a:spcAft>
              <a:buClr>
                <a:srgbClr val="E46C0A"/>
              </a:buClr>
              <a:buSzPts val="1800"/>
              <a:buNone/>
              <a:defRPr/>
            </a:lvl3pPr>
            <a:lvl4pPr lvl="3" algn="l">
              <a:lnSpc>
                <a:spcPct val="100000"/>
              </a:lnSpc>
              <a:spcBef>
                <a:spcPts val="0"/>
              </a:spcBef>
              <a:spcAft>
                <a:spcPts val="0"/>
              </a:spcAft>
              <a:buClr>
                <a:srgbClr val="E46C0A"/>
              </a:buClr>
              <a:buSzPts val="1800"/>
              <a:buNone/>
              <a:defRPr/>
            </a:lvl4pPr>
            <a:lvl5pPr lvl="4" algn="l">
              <a:lnSpc>
                <a:spcPct val="100000"/>
              </a:lnSpc>
              <a:spcBef>
                <a:spcPts val="0"/>
              </a:spcBef>
              <a:spcAft>
                <a:spcPts val="0"/>
              </a:spcAft>
              <a:buClr>
                <a:srgbClr val="E46C0A"/>
              </a:buClr>
              <a:buSzPts val="1800"/>
              <a:buNone/>
              <a:defRPr/>
            </a:lvl5pPr>
            <a:lvl6pPr lvl="5" algn="l">
              <a:lnSpc>
                <a:spcPct val="100000"/>
              </a:lnSpc>
              <a:spcBef>
                <a:spcPts val="0"/>
              </a:spcBef>
              <a:spcAft>
                <a:spcPts val="0"/>
              </a:spcAft>
              <a:buClr>
                <a:srgbClr val="E46C0A"/>
              </a:buClr>
              <a:buSzPts val="1800"/>
              <a:buNone/>
              <a:defRPr/>
            </a:lvl6pPr>
            <a:lvl7pPr lvl="6" algn="l">
              <a:lnSpc>
                <a:spcPct val="100000"/>
              </a:lnSpc>
              <a:spcBef>
                <a:spcPts val="0"/>
              </a:spcBef>
              <a:spcAft>
                <a:spcPts val="0"/>
              </a:spcAft>
              <a:buClr>
                <a:srgbClr val="E46C0A"/>
              </a:buClr>
              <a:buSzPts val="1800"/>
              <a:buNone/>
              <a:defRPr/>
            </a:lvl7pPr>
            <a:lvl8pPr lvl="7" algn="l">
              <a:lnSpc>
                <a:spcPct val="100000"/>
              </a:lnSpc>
              <a:spcBef>
                <a:spcPts val="0"/>
              </a:spcBef>
              <a:spcAft>
                <a:spcPts val="0"/>
              </a:spcAft>
              <a:buClr>
                <a:srgbClr val="E46C0A"/>
              </a:buClr>
              <a:buSzPts val="1800"/>
              <a:buNone/>
              <a:defRPr/>
            </a:lvl8pPr>
            <a:lvl9pPr lvl="8" algn="l">
              <a:lnSpc>
                <a:spcPct val="100000"/>
              </a:lnSpc>
              <a:spcBef>
                <a:spcPts val="0"/>
              </a:spcBef>
              <a:spcAft>
                <a:spcPts val="0"/>
              </a:spcAft>
              <a:buClr>
                <a:srgbClr val="E46C0A"/>
              </a:buClr>
              <a:buSzPts val="1800"/>
              <a:buNone/>
              <a:defRPr/>
            </a:lvl9pPr>
          </a:lstStyle>
          <a:p/>
        </p:txBody>
      </p:sp>
      <p:sp>
        <p:nvSpPr>
          <p:cNvPr id="274" name="Google Shape;274;g3e7568fbf7a_0_1218"/>
          <p:cNvSpPr txBox="1"/>
          <p:nvPr>
            <p:ph idx="1" type="body"/>
          </p:nvPr>
        </p:nvSpPr>
        <p:spPr>
          <a:xfrm>
            <a:off x="311699" y="1389599"/>
            <a:ext cx="2808000" cy="3179400"/>
          </a:xfrm>
          <a:prstGeom prst="rect">
            <a:avLst/>
          </a:prstGeom>
          <a:noFill/>
          <a:ln>
            <a:noFill/>
          </a:ln>
        </p:spPr>
        <p:txBody>
          <a:bodyPr anchorCtr="0" anchor="t" bIns="91400" lIns="91400" spcFirstLastPara="1" rIns="91400" wrap="square" tIns="91400">
            <a:normAutofit/>
          </a:bodyPr>
          <a:lstStyle>
            <a:lvl1pPr indent="-304800" lvl="0" marL="457200" algn="l">
              <a:lnSpc>
                <a:spcPct val="115000"/>
              </a:lnSpc>
              <a:spcBef>
                <a:spcPts val="0"/>
              </a:spcBef>
              <a:spcAft>
                <a:spcPts val="0"/>
              </a:spcAft>
              <a:buClr>
                <a:srgbClr val="585858"/>
              </a:buClr>
              <a:buSzPts val="1200"/>
              <a:buChar char="●"/>
              <a:defRPr sz="1200">
                <a:solidFill>
                  <a:srgbClr val="585858"/>
                </a:solidFill>
              </a:defRPr>
            </a:lvl1pPr>
            <a:lvl2pPr indent="-304800" lvl="1" marL="914400" algn="l">
              <a:lnSpc>
                <a:spcPct val="115000"/>
              </a:lnSpc>
              <a:spcBef>
                <a:spcPts val="0"/>
              </a:spcBef>
              <a:spcAft>
                <a:spcPts val="0"/>
              </a:spcAft>
              <a:buClr>
                <a:srgbClr val="585858"/>
              </a:buClr>
              <a:buSzPts val="1200"/>
              <a:buChar char="○"/>
              <a:defRPr sz="1200">
                <a:solidFill>
                  <a:srgbClr val="585858"/>
                </a:solidFill>
              </a:defRPr>
            </a:lvl2pPr>
            <a:lvl3pPr indent="-304800" lvl="2" marL="1371600" algn="l">
              <a:lnSpc>
                <a:spcPct val="115000"/>
              </a:lnSpc>
              <a:spcBef>
                <a:spcPts val="0"/>
              </a:spcBef>
              <a:spcAft>
                <a:spcPts val="0"/>
              </a:spcAft>
              <a:buClr>
                <a:srgbClr val="585858"/>
              </a:buClr>
              <a:buSzPts val="1200"/>
              <a:buChar char="■"/>
              <a:defRPr sz="1200">
                <a:solidFill>
                  <a:srgbClr val="585858"/>
                </a:solidFill>
              </a:defRPr>
            </a:lvl3pPr>
            <a:lvl4pPr indent="-304800" lvl="3" marL="1828800" algn="l">
              <a:lnSpc>
                <a:spcPct val="115000"/>
              </a:lnSpc>
              <a:spcBef>
                <a:spcPts val="0"/>
              </a:spcBef>
              <a:spcAft>
                <a:spcPts val="0"/>
              </a:spcAft>
              <a:buClr>
                <a:srgbClr val="585858"/>
              </a:buClr>
              <a:buSzPts val="1200"/>
              <a:buChar char="●"/>
              <a:defRPr sz="1200">
                <a:solidFill>
                  <a:srgbClr val="585858"/>
                </a:solidFill>
              </a:defRPr>
            </a:lvl4pPr>
            <a:lvl5pPr indent="-304800" lvl="4" marL="2286000" algn="l">
              <a:lnSpc>
                <a:spcPct val="115000"/>
              </a:lnSpc>
              <a:spcBef>
                <a:spcPts val="0"/>
              </a:spcBef>
              <a:spcAft>
                <a:spcPts val="0"/>
              </a:spcAft>
              <a:buClr>
                <a:srgbClr val="585858"/>
              </a:buClr>
              <a:buSzPts val="1200"/>
              <a:buChar char="○"/>
              <a:defRPr sz="1200">
                <a:solidFill>
                  <a:srgbClr val="585858"/>
                </a:solidFill>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275" name="Google Shape;275;g3e7568fbf7a_0_1218"/>
          <p:cNvSpPr txBox="1"/>
          <p:nvPr>
            <p:ph idx="12" type="sldNum"/>
          </p:nvPr>
        </p:nvSpPr>
        <p:spPr>
          <a:xfrm>
            <a:off x="8684345" y="4700819"/>
            <a:ext cx="336900" cy="318300"/>
          </a:xfrm>
          <a:prstGeom prst="rect">
            <a:avLst/>
          </a:prstGeom>
          <a:noFill/>
          <a:ln>
            <a:noFill/>
          </a:ln>
        </p:spPr>
        <p:txBody>
          <a:bodyPr anchorCtr="0" anchor="ctr" bIns="91400" lIns="91400" spcFirstLastPara="1" rIns="91400" wrap="square" tIns="91400">
            <a:normAutofit lnSpcReduction="20000"/>
          </a:bodyPr>
          <a:lstStyle>
            <a:lvl1pPr indent="0" lvl="0" marL="0" marR="0" algn="r">
              <a:lnSpc>
                <a:spcPct val="100000"/>
              </a:lnSpc>
              <a:spcBef>
                <a:spcPts val="0"/>
              </a:spcBef>
              <a:spcAft>
                <a:spcPts val="0"/>
              </a:spcAft>
              <a:buClr>
                <a:srgbClr val="585858"/>
              </a:buClr>
              <a:buSzPts val="1000"/>
              <a:buFont typeface="Arial"/>
              <a:buNone/>
              <a:defRPr sz="1000">
                <a:solidFill>
                  <a:srgbClr val="585858"/>
                </a:solidFill>
              </a:defRPr>
            </a:lvl1pPr>
            <a:lvl2pPr indent="0" lvl="1" marL="0" marR="0" algn="r">
              <a:lnSpc>
                <a:spcPct val="100000"/>
              </a:lnSpc>
              <a:spcBef>
                <a:spcPts val="0"/>
              </a:spcBef>
              <a:spcAft>
                <a:spcPts val="0"/>
              </a:spcAft>
              <a:buClr>
                <a:srgbClr val="585858"/>
              </a:buClr>
              <a:buSzPts val="1000"/>
              <a:buFont typeface="Arial"/>
              <a:buNone/>
              <a:defRPr sz="1000">
                <a:solidFill>
                  <a:srgbClr val="585858"/>
                </a:solidFill>
              </a:defRPr>
            </a:lvl2pPr>
            <a:lvl3pPr indent="0" lvl="2" marL="0" marR="0" algn="r">
              <a:lnSpc>
                <a:spcPct val="100000"/>
              </a:lnSpc>
              <a:spcBef>
                <a:spcPts val="0"/>
              </a:spcBef>
              <a:spcAft>
                <a:spcPts val="0"/>
              </a:spcAft>
              <a:buClr>
                <a:srgbClr val="585858"/>
              </a:buClr>
              <a:buSzPts val="1000"/>
              <a:buFont typeface="Arial"/>
              <a:buNone/>
              <a:defRPr sz="1000">
                <a:solidFill>
                  <a:srgbClr val="585858"/>
                </a:solidFill>
              </a:defRPr>
            </a:lvl3pPr>
            <a:lvl4pPr indent="0" lvl="3" marL="0" marR="0" algn="r">
              <a:lnSpc>
                <a:spcPct val="100000"/>
              </a:lnSpc>
              <a:spcBef>
                <a:spcPts val="0"/>
              </a:spcBef>
              <a:spcAft>
                <a:spcPts val="0"/>
              </a:spcAft>
              <a:buClr>
                <a:srgbClr val="585858"/>
              </a:buClr>
              <a:buSzPts val="1000"/>
              <a:buFont typeface="Arial"/>
              <a:buNone/>
              <a:defRPr sz="1000">
                <a:solidFill>
                  <a:srgbClr val="585858"/>
                </a:solidFill>
              </a:defRPr>
            </a:lvl4pPr>
            <a:lvl5pPr indent="0" lvl="4" marL="0" marR="0" algn="r">
              <a:lnSpc>
                <a:spcPct val="100000"/>
              </a:lnSpc>
              <a:spcBef>
                <a:spcPts val="0"/>
              </a:spcBef>
              <a:spcAft>
                <a:spcPts val="0"/>
              </a:spcAft>
              <a:buClr>
                <a:srgbClr val="585858"/>
              </a:buClr>
              <a:buSzPts val="1000"/>
              <a:buFont typeface="Arial"/>
              <a:buNone/>
              <a:defRPr sz="1000">
                <a:solidFill>
                  <a:srgbClr val="585858"/>
                </a:solidFill>
              </a:defRPr>
            </a:lvl5pPr>
            <a:lvl6pPr indent="0" lvl="5" marL="0" marR="0" algn="r">
              <a:lnSpc>
                <a:spcPct val="100000"/>
              </a:lnSpc>
              <a:spcBef>
                <a:spcPts val="0"/>
              </a:spcBef>
              <a:spcAft>
                <a:spcPts val="0"/>
              </a:spcAft>
              <a:buClr>
                <a:srgbClr val="585858"/>
              </a:buClr>
              <a:buSzPts val="1000"/>
              <a:buFont typeface="Arial"/>
              <a:buNone/>
              <a:defRPr sz="1000">
                <a:solidFill>
                  <a:srgbClr val="585858"/>
                </a:solidFill>
              </a:defRPr>
            </a:lvl6pPr>
            <a:lvl7pPr indent="0" lvl="6" marL="0" marR="0" algn="r">
              <a:lnSpc>
                <a:spcPct val="100000"/>
              </a:lnSpc>
              <a:spcBef>
                <a:spcPts val="0"/>
              </a:spcBef>
              <a:spcAft>
                <a:spcPts val="0"/>
              </a:spcAft>
              <a:buClr>
                <a:srgbClr val="585858"/>
              </a:buClr>
              <a:buSzPts val="1000"/>
              <a:buFont typeface="Arial"/>
              <a:buNone/>
              <a:defRPr sz="1000">
                <a:solidFill>
                  <a:srgbClr val="585858"/>
                </a:solidFill>
              </a:defRPr>
            </a:lvl7pPr>
            <a:lvl8pPr indent="0" lvl="7" marL="0" marR="0" algn="r">
              <a:lnSpc>
                <a:spcPct val="100000"/>
              </a:lnSpc>
              <a:spcBef>
                <a:spcPts val="0"/>
              </a:spcBef>
              <a:spcAft>
                <a:spcPts val="0"/>
              </a:spcAft>
              <a:buClr>
                <a:srgbClr val="585858"/>
              </a:buClr>
              <a:buSzPts val="1000"/>
              <a:buFont typeface="Arial"/>
              <a:buNone/>
              <a:defRPr sz="1000">
                <a:solidFill>
                  <a:srgbClr val="585858"/>
                </a:solidFill>
              </a:defRPr>
            </a:lvl8pPr>
            <a:lvl9pPr indent="0" lvl="8" marL="0" marR="0" algn="r">
              <a:lnSpc>
                <a:spcPct val="100000"/>
              </a:lnSpc>
              <a:spcBef>
                <a:spcPts val="0"/>
              </a:spcBef>
              <a:spcAft>
                <a:spcPts val="0"/>
              </a:spcAft>
              <a:buClr>
                <a:srgbClr val="585858"/>
              </a:buClr>
              <a:buSzPts val="1000"/>
              <a:buFont typeface="Arial"/>
              <a:buNone/>
              <a:defRPr sz="1000">
                <a:solidFill>
                  <a:srgbClr val="585858"/>
                </a:solidFill>
              </a:defRPr>
            </a:lvl9pPr>
          </a:lstStyle>
          <a:p>
            <a:pPr indent="0" lvl="0" marL="0" rtl="0" algn="r">
              <a:spcBef>
                <a:spcPts val="0"/>
              </a:spcBef>
              <a:spcAft>
                <a:spcPts val="0"/>
              </a:spcAft>
              <a:buNone/>
            </a:pPr>
            <a:fld id="{00000000-1234-1234-1234-123412341234}" type="slidenum">
              <a:rPr lang="en"/>
              <a:t>‹#›</a:t>
            </a:fld>
            <a:endParaRPr sz="1400">
              <a:solidFill>
                <a:srgbClr val="E46C0A"/>
              </a:solidFil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_POINT" showMasterSp="0">
  <p:cSld name="MAIN_POINT">
    <p:spTree>
      <p:nvGrpSpPr>
        <p:cNvPr id="276" name="Shape 276"/>
        <p:cNvGrpSpPr/>
        <p:nvPr/>
      </p:nvGrpSpPr>
      <p:grpSpPr>
        <a:xfrm>
          <a:off x="0" y="0"/>
          <a:ext cx="0" cy="0"/>
          <a:chOff x="0" y="0"/>
          <a:chExt cx="0" cy="0"/>
        </a:xfrm>
      </p:grpSpPr>
      <p:sp>
        <p:nvSpPr>
          <p:cNvPr id="277" name="Google Shape;277;g3e7568fbf7a_0_1222"/>
          <p:cNvSpPr txBox="1"/>
          <p:nvPr>
            <p:ph type="title"/>
          </p:nvPr>
        </p:nvSpPr>
        <p:spPr>
          <a:xfrm>
            <a:off x="490250" y="450149"/>
            <a:ext cx="6367800" cy="4090800"/>
          </a:xfrm>
          <a:prstGeom prst="rect">
            <a:avLst/>
          </a:prstGeom>
          <a:noFill/>
          <a:ln>
            <a:noFill/>
          </a:ln>
        </p:spPr>
        <p:txBody>
          <a:bodyPr anchorCtr="0" anchor="ctr" bIns="91400" lIns="91400" spcFirstLastPara="1" rIns="91400" wrap="square" tIns="91400">
            <a:normAutofit/>
          </a:bodyPr>
          <a:lstStyle>
            <a:lvl1pPr lvl="0" algn="l">
              <a:lnSpc>
                <a:spcPct val="100000"/>
              </a:lnSpc>
              <a:spcBef>
                <a:spcPts val="0"/>
              </a:spcBef>
              <a:spcAft>
                <a:spcPts val="0"/>
              </a:spcAft>
              <a:buClr>
                <a:srgbClr val="000000"/>
              </a:buClr>
              <a:buSzPts val="4800"/>
              <a:buFont typeface="Arial"/>
              <a:buNone/>
              <a:defRPr b="0" sz="4800">
                <a:solidFill>
                  <a:srgbClr val="000000"/>
                </a:solidFill>
              </a:defRPr>
            </a:lvl1pPr>
            <a:lvl2pPr lvl="1" algn="l">
              <a:lnSpc>
                <a:spcPct val="100000"/>
              </a:lnSpc>
              <a:spcBef>
                <a:spcPts val="0"/>
              </a:spcBef>
              <a:spcAft>
                <a:spcPts val="0"/>
              </a:spcAft>
              <a:buClr>
                <a:srgbClr val="E46C0A"/>
              </a:buClr>
              <a:buSzPts val="1800"/>
              <a:buNone/>
              <a:defRPr/>
            </a:lvl2pPr>
            <a:lvl3pPr lvl="2" algn="l">
              <a:lnSpc>
                <a:spcPct val="100000"/>
              </a:lnSpc>
              <a:spcBef>
                <a:spcPts val="0"/>
              </a:spcBef>
              <a:spcAft>
                <a:spcPts val="0"/>
              </a:spcAft>
              <a:buClr>
                <a:srgbClr val="E46C0A"/>
              </a:buClr>
              <a:buSzPts val="1800"/>
              <a:buNone/>
              <a:defRPr/>
            </a:lvl3pPr>
            <a:lvl4pPr lvl="3" algn="l">
              <a:lnSpc>
                <a:spcPct val="100000"/>
              </a:lnSpc>
              <a:spcBef>
                <a:spcPts val="0"/>
              </a:spcBef>
              <a:spcAft>
                <a:spcPts val="0"/>
              </a:spcAft>
              <a:buClr>
                <a:srgbClr val="E46C0A"/>
              </a:buClr>
              <a:buSzPts val="1800"/>
              <a:buNone/>
              <a:defRPr/>
            </a:lvl4pPr>
            <a:lvl5pPr lvl="4" algn="l">
              <a:lnSpc>
                <a:spcPct val="100000"/>
              </a:lnSpc>
              <a:spcBef>
                <a:spcPts val="0"/>
              </a:spcBef>
              <a:spcAft>
                <a:spcPts val="0"/>
              </a:spcAft>
              <a:buClr>
                <a:srgbClr val="E46C0A"/>
              </a:buClr>
              <a:buSzPts val="1800"/>
              <a:buNone/>
              <a:defRPr/>
            </a:lvl5pPr>
            <a:lvl6pPr lvl="5" algn="l">
              <a:lnSpc>
                <a:spcPct val="100000"/>
              </a:lnSpc>
              <a:spcBef>
                <a:spcPts val="0"/>
              </a:spcBef>
              <a:spcAft>
                <a:spcPts val="0"/>
              </a:spcAft>
              <a:buClr>
                <a:srgbClr val="E46C0A"/>
              </a:buClr>
              <a:buSzPts val="1800"/>
              <a:buNone/>
              <a:defRPr/>
            </a:lvl6pPr>
            <a:lvl7pPr lvl="6" algn="l">
              <a:lnSpc>
                <a:spcPct val="100000"/>
              </a:lnSpc>
              <a:spcBef>
                <a:spcPts val="0"/>
              </a:spcBef>
              <a:spcAft>
                <a:spcPts val="0"/>
              </a:spcAft>
              <a:buClr>
                <a:srgbClr val="E46C0A"/>
              </a:buClr>
              <a:buSzPts val="1800"/>
              <a:buNone/>
              <a:defRPr/>
            </a:lvl7pPr>
            <a:lvl8pPr lvl="7" algn="l">
              <a:lnSpc>
                <a:spcPct val="100000"/>
              </a:lnSpc>
              <a:spcBef>
                <a:spcPts val="0"/>
              </a:spcBef>
              <a:spcAft>
                <a:spcPts val="0"/>
              </a:spcAft>
              <a:buClr>
                <a:srgbClr val="E46C0A"/>
              </a:buClr>
              <a:buSzPts val="1800"/>
              <a:buNone/>
              <a:defRPr/>
            </a:lvl8pPr>
            <a:lvl9pPr lvl="8" algn="l">
              <a:lnSpc>
                <a:spcPct val="100000"/>
              </a:lnSpc>
              <a:spcBef>
                <a:spcPts val="0"/>
              </a:spcBef>
              <a:spcAft>
                <a:spcPts val="0"/>
              </a:spcAft>
              <a:buClr>
                <a:srgbClr val="E46C0A"/>
              </a:buClr>
              <a:buSzPts val="1800"/>
              <a:buNone/>
              <a:defRPr/>
            </a:lvl9pPr>
          </a:lstStyle>
          <a:p/>
        </p:txBody>
      </p:sp>
      <p:sp>
        <p:nvSpPr>
          <p:cNvPr id="278" name="Google Shape;278;g3e7568fbf7a_0_1222"/>
          <p:cNvSpPr txBox="1"/>
          <p:nvPr>
            <p:ph idx="12" type="sldNum"/>
          </p:nvPr>
        </p:nvSpPr>
        <p:spPr>
          <a:xfrm>
            <a:off x="8684345" y="4700819"/>
            <a:ext cx="336900" cy="318300"/>
          </a:xfrm>
          <a:prstGeom prst="rect">
            <a:avLst/>
          </a:prstGeom>
          <a:noFill/>
          <a:ln>
            <a:noFill/>
          </a:ln>
        </p:spPr>
        <p:txBody>
          <a:bodyPr anchorCtr="0" anchor="ctr" bIns="91400" lIns="91400" spcFirstLastPara="1" rIns="91400" wrap="square" tIns="91400">
            <a:normAutofit lnSpcReduction="20000"/>
          </a:bodyPr>
          <a:lstStyle>
            <a:lvl1pPr indent="0" lvl="0" marL="0" marR="0" algn="r">
              <a:lnSpc>
                <a:spcPct val="100000"/>
              </a:lnSpc>
              <a:spcBef>
                <a:spcPts val="0"/>
              </a:spcBef>
              <a:spcAft>
                <a:spcPts val="0"/>
              </a:spcAft>
              <a:buClr>
                <a:srgbClr val="585858"/>
              </a:buClr>
              <a:buSzPts val="1000"/>
              <a:buFont typeface="Arial"/>
              <a:buNone/>
              <a:defRPr sz="1000">
                <a:solidFill>
                  <a:srgbClr val="585858"/>
                </a:solidFill>
              </a:defRPr>
            </a:lvl1pPr>
            <a:lvl2pPr indent="0" lvl="1" marL="0" marR="0" algn="r">
              <a:lnSpc>
                <a:spcPct val="100000"/>
              </a:lnSpc>
              <a:spcBef>
                <a:spcPts val="0"/>
              </a:spcBef>
              <a:spcAft>
                <a:spcPts val="0"/>
              </a:spcAft>
              <a:buClr>
                <a:srgbClr val="585858"/>
              </a:buClr>
              <a:buSzPts val="1000"/>
              <a:buFont typeface="Arial"/>
              <a:buNone/>
              <a:defRPr sz="1000">
                <a:solidFill>
                  <a:srgbClr val="585858"/>
                </a:solidFill>
              </a:defRPr>
            </a:lvl2pPr>
            <a:lvl3pPr indent="0" lvl="2" marL="0" marR="0" algn="r">
              <a:lnSpc>
                <a:spcPct val="100000"/>
              </a:lnSpc>
              <a:spcBef>
                <a:spcPts val="0"/>
              </a:spcBef>
              <a:spcAft>
                <a:spcPts val="0"/>
              </a:spcAft>
              <a:buClr>
                <a:srgbClr val="585858"/>
              </a:buClr>
              <a:buSzPts val="1000"/>
              <a:buFont typeface="Arial"/>
              <a:buNone/>
              <a:defRPr sz="1000">
                <a:solidFill>
                  <a:srgbClr val="585858"/>
                </a:solidFill>
              </a:defRPr>
            </a:lvl3pPr>
            <a:lvl4pPr indent="0" lvl="3" marL="0" marR="0" algn="r">
              <a:lnSpc>
                <a:spcPct val="100000"/>
              </a:lnSpc>
              <a:spcBef>
                <a:spcPts val="0"/>
              </a:spcBef>
              <a:spcAft>
                <a:spcPts val="0"/>
              </a:spcAft>
              <a:buClr>
                <a:srgbClr val="585858"/>
              </a:buClr>
              <a:buSzPts val="1000"/>
              <a:buFont typeface="Arial"/>
              <a:buNone/>
              <a:defRPr sz="1000">
                <a:solidFill>
                  <a:srgbClr val="585858"/>
                </a:solidFill>
              </a:defRPr>
            </a:lvl4pPr>
            <a:lvl5pPr indent="0" lvl="4" marL="0" marR="0" algn="r">
              <a:lnSpc>
                <a:spcPct val="100000"/>
              </a:lnSpc>
              <a:spcBef>
                <a:spcPts val="0"/>
              </a:spcBef>
              <a:spcAft>
                <a:spcPts val="0"/>
              </a:spcAft>
              <a:buClr>
                <a:srgbClr val="585858"/>
              </a:buClr>
              <a:buSzPts val="1000"/>
              <a:buFont typeface="Arial"/>
              <a:buNone/>
              <a:defRPr sz="1000">
                <a:solidFill>
                  <a:srgbClr val="585858"/>
                </a:solidFill>
              </a:defRPr>
            </a:lvl5pPr>
            <a:lvl6pPr indent="0" lvl="5" marL="0" marR="0" algn="r">
              <a:lnSpc>
                <a:spcPct val="100000"/>
              </a:lnSpc>
              <a:spcBef>
                <a:spcPts val="0"/>
              </a:spcBef>
              <a:spcAft>
                <a:spcPts val="0"/>
              </a:spcAft>
              <a:buClr>
                <a:srgbClr val="585858"/>
              </a:buClr>
              <a:buSzPts val="1000"/>
              <a:buFont typeface="Arial"/>
              <a:buNone/>
              <a:defRPr sz="1000">
                <a:solidFill>
                  <a:srgbClr val="585858"/>
                </a:solidFill>
              </a:defRPr>
            </a:lvl6pPr>
            <a:lvl7pPr indent="0" lvl="6" marL="0" marR="0" algn="r">
              <a:lnSpc>
                <a:spcPct val="100000"/>
              </a:lnSpc>
              <a:spcBef>
                <a:spcPts val="0"/>
              </a:spcBef>
              <a:spcAft>
                <a:spcPts val="0"/>
              </a:spcAft>
              <a:buClr>
                <a:srgbClr val="585858"/>
              </a:buClr>
              <a:buSzPts val="1000"/>
              <a:buFont typeface="Arial"/>
              <a:buNone/>
              <a:defRPr sz="1000">
                <a:solidFill>
                  <a:srgbClr val="585858"/>
                </a:solidFill>
              </a:defRPr>
            </a:lvl7pPr>
            <a:lvl8pPr indent="0" lvl="7" marL="0" marR="0" algn="r">
              <a:lnSpc>
                <a:spcPct val="100000"/>
              </a:lnSpc>
              <a:spcBef>
                <a:spcPts val="0"/>
              </a:spcBef>
              <a:spcAft>
                <a:spcPts val="0"/>
              </a:spcAft>
              <a:buClr>
                <a:srgbClr val="585858"/>
              </a:buClr>
              <a:buSzPts val="1000"/>
              <a:buFont typeface="Arial"/>
              <a:buNone/>
              <a:defRPr sz="1000">
                <a:solidFill>
                  <a:srgbClr val="585858"/>
                </a:solidFill>
              </a:defRPr>
            </a:lvl8pPr>
            <a:lvl9pPr indent="0" lvl="8" marL="0" marR="0" algn="r">
              <a:lnSpc>
                <a:spcPct val="100000"/>
              </a:lnSpc>
              <a:spcBef>
                <a:spcPts val="0"/>
              </a:spcBef>
              <a:spcAft>
                <a:spcPts val="0"/>
              </a:spcAft>
              <a:buClr>
                <a:srgbClr val="585858"/>
              </a:buClr>
              <a:buSzPts val="1000"/>
              <a:buFont typeface="Arial"/>
              <a:buNone/>
              <a:defRPr sz="1000">
                <a:solidFill>
                  <a:srgbClr val="585858"/>
                </a:solidFill>
              </a:defRPr>
            </a:lvl9pPr>
          </a:lstStyle>
          <a:p>
            <a:pPr indent="0" lvl="0" marL="0" rtl="0" algn="r">
              <a:spcBef>
                <a:spcPts val="0"/>
              </a:spcBef>
              <a:spcAft>
                <a:spcPts val="0"/>
              </a:spcAft>
              <a:buNone/>
            </a:pPr>
            <a:fld id="{00000000-1234-1234-1234-123412341234}" type="slidenum">
              <a:rPr lang="en"/>
              <a:t>‹#›</a:t>
            </a:fld>
            <a:endParaRPr sz="1400">
              <a:solidFill>
                <a:srgbClr val="E46C0A"/>
              </a:solidFil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TITLE_AND_DESCRIPTION" showMasterSp="0">
  <p:cSld name="SECTION_TITLE_AND_DESCRIPTION">
    <p:spTree>
      <p:nvGrpSpPr>
        <p:cNvPr id="279" name="Shape 279"/>
        <p:cNvGrpSpPr/>
        <p:nvPr/>
      </p:nvGrpSpPr>
      <p:grpSpPr>
        <a:xfrm>
          <a:off x="0" y="0"/>
          <a:ext cx="0" cy="0"/>
          <a:chOff x="0" y="0"/>
          <a:chExt cx="0" cy="0"/>
        </a:xfrm>
      </p:grpSpPr>
      <p:sp>
        <p:nvSpPr>
          <p:cNvPr id="280" name="Google Shape;280;g3e7568fbf7a_0_1225"/>
          <p:cNvSpPr/>
          <p:nvPr/>
        </p:nvSpPr>
        <p:spPr>
          <a:xfrm>
            <a:off x="4572000" y="-125"/>
            <a:ext cx="4572000" cy="5143500"/>
          </a:xfrm>
          <a:prstGeom prst="rect">
            <a:avLst/>
          </a:prstGeom>
          <a:solidFill>
            <a:srgbClr val="EEEEEE"/>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 name="Google Shape;281;g3e7568fbf7a_0_1225"/>
          <p:cNvSpPr txBox="1"/>
          <p:nvPr>
            <p:ph type="title"/>
          </p:nvPr>
        </p:nvSpPr>
        <p:spPr>
          <a:xfrm>
            <a:off x="265500" y="1233175"/>
            <a:ext cx="4045200" cy="1482300"/>
          </a:xfrm>
          <a:prstGeom prst="rect">
            <a:avLst/>
          </a:prstGeom>
          <a:noFill/>
          <a:ln>
            <a:noFill/>
          </a:ln>
        </p:spPr>
        <p:txBody>
          <a:bodyPr anchorCtr="0" anchor="b" bIns="91400" lIns="91400" spcFirstLastPara="1" rIns="91400" wrap="square" tIns="91400">
            <a:normAutofit/>
          </a:bodyPr>
          <a:lstStyle>
            <a:lvl1pPr lvl="0" algn="ctr">
              <a:lnSpc>
                <a:spcPct val="100000"/>
              </a:lnSpc>
              <a:spcBef>
                <a:spcPts val="0"/>
              </a:spcBef>
              <a:spcAft>
                <a:spcPts val="0"/>
              </a:spcAft>
              <a:buClr>
                <a:srgbClr val="000000"/>
              </a:buClr>
              <a:buSzPts val="4200"/>
              <a:buFont typeface="Arial"/>
              <a:buNone/>
              <a:defRPr b="0" sz="4200">
                <a:solidFill>
                  <a:srgbClr val="000000"/>
                </a:solidFill>
              </a:defRPr>
            </a:lvl1pPr>
            <a:lvl2pPr lvl="1" algn="l">
              <a:lnSpc>
                <a:spcPct val="100000"/>
              </a:lnSpc>
              <a:spcBef>
                <a:spcPts val="0"/>
              </a:spcBef>
              <a:spcAft>
                <a:spcPts val="0"/>
              </a:spcAft>
              <a:buClr>
                <a:srgbClr val="E46C0A"/>
              </a:buClr>
              <a:buSzPts val="1800"/>
              <a:buNone/>
              <a:defRPr/>
            </a:lvl2pPr>
            <a:lvl3pPr lvl="2" algn="l">
              <a:lnSpc>
                <a:spcPct val="100000"/>
              </a:lnSpc>
              <a:spcBef>
                <a:spcPts val="0"/>
              </a:spcBef>
              <a:spcAft>
                <a:spcPts val="0"/>
              </a:spcAft>
              <a:buClr>
                <a:srgbClr val="E46C0A"/>
              </a:buClr>
              <a:buSzPts val="1800"/>
              <a:buNone/>
              <a:defRPr/>
            </a:lvl3pPr>
            <a:lvl4pPr lvl="3" algn="l">
              <a:lnSpc>
                <a:spcPct val="100000"/>
              </a:lnSpc>
              <a:spcBef>
                <a:spcPts val="0"/>
              </a:spcBef>
              <a:spcAft>
                <a:spcPts val="0"/>
              </a:spcAft>
              <a:buClr>
                <a:srgbClr val="E46C0A"/>
              </a:buClr>
              <a:buSzPts val="1800"/>
              <a:buNone/>
              <a:defRPr/>
            </a:lvl4pPr>
            <a:lvl5pPr lvl="4" algn="l">
              <a:lnSpc>
                <a:spcPct val="100000"/>
              </a:lnSpc>
              <a:spcBef>
                <a:spcPts val="0"/>
              </a:spcBef>
              <a:spcAft>
                <a:spcPts val="0"/>
              </a:spcAft>
              <a:buClr>
                <a:srgbClr val="E46C0A"/>
              </a:buClr>
              <a:buSzPts val="1800"/>
              <a:buNone/>
              <a:defRPr/>
            </a:lvl5pPr>
            <a:lvl6pPr lvl="5" algn="l">
              <a:lnSpc>
                <a:spcPct val="100000"/>
              </a:lnSpc>
              <a:spcBef>
                <a:spcPts val="0"/>
              </a:spcBef>
              <a:spcAft>
                <a:spcPts val="0"/>
              </a:spcAft>
              <a:buClr>
                <a:srgbClr val="E46C0A"/>
              </a:buClr>
              <a:buSzPts val="1800"/>
              <a:buNone/>
              <a:defRPr/>
            </a:lvl6pPr>
            <a:lvl7pPr lvl="6" algn="l">
              <a:lnSpc>
                <a:spcPct val="100000"/>
              </a:lnSpc>
              <a:spcBef>
                <a:spcPts val="0"/>
              </a:spcBef>
              <a:spcAft>
                <a:spcPts val="0"/>
              </a:spcAft>
              <a:buClr>
                <a:srgbClr val="E46C0A"/>
              </a:buClr>
              <a:buSzPts val="1800"/>
              <a:buNone/>
              <a:defRPr/>
            </a:lvl7pPr>
            <a:lvl8pPr lvl="7" algn="l">
              <a:lnSpc>
                <a:spcPct val="100000"/>
              </a:lnSpc>
              <a:spcBef>
                <a:spcPts val="0"/>
              </a:spcBef>
              <a:spcAft>
                <a:spcPts val="0"/>
              </a:spcAft>
              <a:buClr>
                <a:srgbClr val="E46C0A"/>
              </a:buClr>
              <a:buSzPts val="1800"/>
              <a:buNone/>
              <a:defRPr/>
            </a:lvl8pPr>
            <a:lvl9pPr lvl="8" algn="l">
              <a:lnSpc>
                <a:spcPct val="100000"/>
              </a:lnSpc>
              <a:spcBef>
                <a:spcPts val="0"/>
              </a:spcBef>
              <a:spcAft>
                <a:spcPts val="0"/>
              </a:spcAft>
              <a:buClr>
                <a:srgbClr val="E46C0A"/>
              </a:buClr>
              <a:buSzPts val="1800"/>
              <a:buNone/>
              <a:defRPr/>
            </a:lvl9pPr>
          </a:lstStyle>
          <a:p/>
        </p:txBody>
      </p:sp>
      <p:sp>
        <p:nvSpPr>
          <p:cNvPr id="282" name="Google Shape;282;g3e7568fbf7a_0_1225"/>
          <p:cNvSpPr txBox="1"/>
          <p:nvPr>
            <p:ph idx="1" type="body"/>
          </p:nvPr>
        </p:nvSpPr>
        <p:spPr>
          <a:xfrm>
            <a:off x="265500" y="2803075"/>
            <a:ext cx="4045200" cy="1235100"/>
          </a:xfrm>
          <a:prstGeom prst="rect">
            <a:avLst/>
          </a:prstGeom>
          <a:noFill/>
          <a:ln>
            <a:noFill/>
          </a:ln>
        </p:spPr>
        <p:txBody>
          <a:bodyPr anchorCtr="0" anchor="t" bIns="91400" lIns="91400" spcFirstLastPara="1" rIns="91400" wrap="square" tIns="91400">
            <a:normAutofit/>
          </a:bodyPr>
          <a:lstStyle>
            <a:lvl1pPr indent="-228600" lvl="0" marL="457200" algn="ctr">
              <a:lnSpc>
                <a:spcPct val="100000"/>
              </a:lnSpc>
              <a:spcBef>
                <a:spcPts val="0"/>
              </a:spcBef>
              <a:spcAft>
                <a:spcPts val="0"/>
              </a:spcAft>
              <a:buClr>
                <a:srgbClr val="585858"/>
              </a:buClr>
              <a:buSzPts val="2100"/>
              <a:buFont typeface="Arial"/>
              <a:buNone/>
              <a:defRPr sz="2100">
                <a:solidFill>
                  <a:srgbClr val="585858"/>
                </a:solidFill>
              </a:defRPr>
            </a:lvl1pPr>
            <a:lvl2pPr indent="-228600" lvl="1" marL="914400" algn="ctr">
              <a:lnSpc>
                <a:spcPct val="100000"/>
              </a:lnSpc>
              <a:spcBef>
                <a:spcPts val="0"/>
              </a:spcBef>
              <a:spcAft>
                <a:spcPts val="0"/>
              </a:spcAft>
              <a:buClr>
                <a:srgbClr val="585858"/>
              </a:buClr>
              <a:buSzPts val="2100"/>
              <a:buFont typeface="Arial"/>
              <a:buNone/>
              <a:defRPr sz="2100">
                <a:solidFill>
                  <a:srgbClr val="585858"/>
                </a:solidFill>
              </a:defRPr>
            </a:lvl2pPr>
            <a:lvl3pPr indent="-228600" lvl="2" marL="1371600" algn="ctr">
              <a:lnSpc>
                <a:spcPct val="100000"/>
              </a:lnSpc>
              <a:spcBef>
                <a:spcPts val="0"/>
              </a:spcBef>
              <a:spcAft>
                <a:spcPts val="0"/>
              </a:spcAft>
              <a:buClr>
                <a:srgbClr val="585858"/>
              </a:buClr>
              <a:buSzPts val="2100"/>
              <a:buFont typeface="Arial"/>
              <a:buNone/>
              <a:defRPr sz="2100">
                <a:solidFill>
                  <a:srgbClr val="585858"/>
                </a:solidFill>
              </a:defRPr>
            </a:lvl3pPr>
            <a:lvl4pPr indent="-228600" lvl="3" marL="1828800" algn="ctr">
              <a:lnSpc>
                <a:spcPct val="100000"/>
              </a:lnSpc>
              <a:spcBef>
                <a:spcPts val="0"/>
              </a:spcBef>
              <a:spcAft>
                <a:spcPts val="0"/>
              </a:spcAft>
              <a:buClr>
                <a:srgbClr val="585858"/>
              </a:buClr>
              <a:buSzPts val="2100"/>
              <a:buFont typeface="Arial"/>
              <a:buNone/>
              <a:defRPr sz="2100">
                <a:solidFill>
                  <a:srgbClr val="585858"/>
                </a:solidFill>
              </a:defRPr>
            </a:lvl4pPr>
            <a:lvl5pPr indent="-228600" lvl="4" marL="2286000" algn="ctr">
              <a:lnSpc>
                <a:spcPct val="100000"/>
              </a:lnSpc>
              <a:spcBef>
                <a:spcPts val="0"/>
              </a:spcBef>
              <a:spcAft>
                <a:spcPts val="0"/>
              </a:spcAft>
              <a:buClr>
                <a:srgbClr val="585858"/>
              </a:buClr>
              <a:buSzPts val="2100"/>
              <a:buFont typeface="Arial"/>
              <a:buNone/>
              <a:defRPr sz="2100">
                <a:solidFill>
                  <a:srgbClr val="585858"/>
                </a:solidFill>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283" name="Google Shape;283;g3e7568fbf7a_0_1225"/>
          <p:cNvSpPr txBox="1"/>
          <p:nvPr>
            <p:ph idx="2" type="body"/>
          </p:nvPr>
        </p:nvSpPr>
        <p:spPr>
          <a:xfrm>
            <a:off x="4939500" y="724074"/>
            <a:ext cx="3837000" cy="3695100"/>
          </a:xfrm>
          <a:prstGeom prst="rect">
            <a:avLst/>
          </a:prstGeom>
          <a:noFill/>
          <a:ln>
            <a:noFill/>
          </a:ln>
        </p:spPr>
        <p:txBody>
          <a:bodyPr anchorCtr="0" anchor="ctr" bIns="91400" lIns="91400" spcFirstLastPara="1" rIns="91400" wrap="square" tIns="91400">
            <a:normAutofit/>
          </a:bodyPr>
          <a:lstStyle>
            <a:lvl1pPr indent="-342900" lvl="0" marL="457200" algn="l">
              <a:lnSpc>
                <a:spcPct val="115000"/>
              </a:lnSpc>
              <a:spcBef>
                <a:spcPts val="0"/>
              </a:spcBef>
              <a:spcAft>
                <a:spcPts val="0"/>
              </a:spcAft>
              <a:buSzPts val="1800"/>
              <a:buChar char="●"/>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284" name="Google Shape;284;g3e7568fbf7a_0_1225"/>
          <p:cNvSpPr txBox="1"/>
          <p:nvPr>
            <p:ph idx="12" type="sldNum"/>
          </p:nvPr>
        </p:nvSpPr>
        <p:spPr>
          <a:xfrm>
            <a:off x="8684345" y="4700819"/>
            <a:ext cx="336900" cy="318300"/>
          </a:xfrm>
          <a:prstGeom prst="rect">
            <a:avLst/>
          </a:prstGeom>
          <a:noFill/>
          <a:ln>
            <a:noFill/>
          </a:ln>
        </p:spPr>
        <p:txBody>
          <a:bodyPr anchorCtr="0" anchor="ctr" bIns="91400" lIns="91400" spcFirstLastPara="1" rIns="91400" wrap="square" tIns="91400">
            <a:normAutofit lnSpcReduction="20000"/>
          </a:bodyPr>
          <a:lstStyle>
            <a:lvl1pPr indent="0" lvl="0" marL="0" marR="0" algn="r">
              <a:lnSpc>
                <a:spcPct val="100000"/>
              </a:lnSpc>
              <a:spcBef>
                <a:spcPts val="0"/>
              </a:spcBef>
              <a:spcAft>
                <a:spcPts val="0"/>
              </a:spcAft>
              <a:buClr>
                <a:srgbClr val="585858"/>
              </a:buClr>
              <a:buSzPts val="1000"/>
              <a:buFont typeface="Arial"/>
              <a:buNone/>
              <a:defRPr sz="1000">
                <a:solidFill>
                  <a:srgbClr val="585858"/>
                </a:solidFill>
              </a:defRPr>
            </a:lvl1pPr>
            <a:lvl2pPr indent="0" lvl="1" marL="0" marR="0" algn="r">
              <a:lnSpc>
                <a:spcPct val="100000"/>
              </a:lnSpc>
              <a:spcBef>
                <a:spcPts val="0"/>
              </a:spcBef>
              <a:spcAft>
                <a:spcPts val="0"/>
              </a:spcAft>
              <a:buClr>
                <a:srgbClr val="585858"/>
              </a:buClr>
              <a:buSzPts val="1000"/>
              <a:buFont typeface="Arial"/>
              <a:buNone/>
              <a:defRPr sz="1000">
                <a:solidFill>
                  <a:srgbClr val="585858"/>
                </a:solidFill>
              </a:defRPr>
            </a:lvl2pPr>
            <a:lvl3pPr indent="0" lvl="2" marL="0" marR="0" algn="r">
              <a:lnSpc>
                <a:spcPct val="100000"/>
              </a:lnSpc>
              <a:spcBef>
                <a:spcPts val="0"/>
              </a:spcBef>
              <a:spcAft>
                <a:spcPts val="0"/>
              </a:spcAft>
              <a:buClr>
                <a:srgbClr val="585858"/>
              </a:buClr>
              <a:buSzPts val="1000"/>
              <a:buFont typeface="Arial"/>
              <a:buNone/>
              <a:defRPr sz="1000">
                <a:solidFill>
                  <a:srgbClr val="585858"/>
                </a:solidFill>
              </a:defRPr>
            </a:lvl3pPr>
            <a:lvl4pPr indent="0" lvl="3" marL="0" marR="0" algn="r">
              <a:lnSpc>
                <a:spcPct val="100000"/>
              </a:lnSpc>
              <a:spcBef>
                <a:spcPts val="0"/>
              </a:spcBef>
              <a:spcAft>
                <a:spcPts val="0"/>
              </a:spcAft>
              <a:buClr>
                <a:srgbClr val="585858"/>
              </a:buClr>
              <a:buSzPts val="1000"/>
              <a:buFont typeface="Arial"/>
              <a:buNone/>
              <a:defRPr sz="1000">
                <a:solidFill>
                  <a:srgbClr val="585858"/>
                </a:solidFill>
              </a:defRPr>
            </a:lvl4pPr>
            <a:lvl5pPr indent="0" lvl="4" marL="0" marR="0" algn="r">
              <a:lnSpc>
                <a:spcPct val="100000"/>
              </a:lnSpc>
              <a:spcBef>
                <a:spcPts val="0"/>
              </a:spcBef>
              <a:spcAft>
                <a:spcPts val="0"/>
              </a:spcAft>
              <a:buClr>
                <a:srgbClr val="585858"/>
              </a:buClr>
              <a:buSzPts val="1000"/>
              <a:buFont typeface="Arial"/>
              <a:buNone/>
              <a:defRPr sz="1000">
                <a:solidFill>
                  <a:srgbClr val="585858"/>
                </a:solidFill>
              </a:defRPr>
            </a:lvl5pPr>
            <a:lvl6pPr indent="0" lvl="5" marL="0" marR="0" algn="r">
              <a:lnSpc>
                <a:spcPct val="100000"/>
              </a:lnSpc>
              <a:spcBef>
                <a:spcPts val="0"/>
              </a:spcBef>
              <a:spcAft>
                <a:spcPts val="0"/>
              </a:spcAft>
              <a:buClr>
                <a:srgbClr val="585858"/>
              </a:buClr>
              <a:buSzPts val="1000"/>
              <a:buFont typeface="Arial"/>
              <a:buNone/>
              <a:defRPr sz="1000">
                <a:solidFill>
                  <a:srgbClr val="585858"/>
                </a:solidFill>
              </a:defRPr>
            </a:lvl6pPr>
            <a:lvl7pPr indent="0" lvl="6" marL="0" marR="0" algn="r">
              <a:lnSpc>
                <a:spcPct val="100000"/>
              </a:lnSpc>
              <a:spcBef>
                <a:spcPts val="0"/>
              </a:spcBef>
              <a:spcAft>
                <a:spcPts val="0"/>
              </a:spcAft>
              <a:buClr>
                <a:srgbClr val="585858"/>
              </a:buClr>
              <a:buSzPts val="1000"/>
              <a:buFont typeface="Arial"/>
              <a:buNone/>
              <a:defRPr sz="1000">
                <a:solidFill>
                  <a:srgbClr val="585858"/>
                </a:solidFill>
              </a:defRPr>
            </a:lvl7pPr>
            <a:lvl8pPr indent="0" lvl="7" marL="0" marR="0" algn="r">
              <a:lnSpc>
                <a:spcPct val="100000"/>
              </a:lnSpc>
              <a:spcBef>
                <a:spcPts val="0"/>
              </a:spcBef>
              <a:spcAft>
                <a:spcPts val="0"/>
              </a:spcAft>
              <a:buClr>
                <a:srgbClr val="585858"/>
              </a:buClr>
              <a:buSzPts val="1000"/>
              <a:buFont typeface="Arial"/>
              <a:buNone/>
              <a:defRPr sz="1000">
                <a:solidFill>
                  <a:srgbClr val="585858"/>
                </a:solidFill>
              </a:defRPr>
            </a:lvl8pPr>
            <a:lvl9pPr indent="0" lvl="8" marL="0" marR="0" algn="r">
              <a:lnSpc>
                <a:spcPct val="100000"/>
              </a:lnSpc>
              <a:spcBef>
                <a:spcPts val="0"/>
              </a:spcBef>
              <a:spcAft>
                <a:spcPts val="0"/>
              </a:spcAft>
              <a:buClr>
                <a:srgbClr val="585858"/>
              </a:buClr>
              <a:buSzPts val="1000"/>
              <a:buFont typeface="Arial"/>
              <a:buNone/>
              <a:defRPr sz="1000">
                <a:solidFill>
                  <a:srgbClr val="585858"/>
                </a:solidFill>
              </a:defRPr>
            </a:lvl9pPr>
          </a:lstStyle>
          <a:p>
            <a:pPr indent="0" lvl="0" marL="0" rtl="0" algn="r">
              <a:spcBef>
                <a:spcPts val="0"/>
              </a:spcBef>
              <a:spcAft>
                <a:spcPts val="0"/>
              </a:spcAft>
              <a:buNone/>
            </a:pPr>
            <a:fld id="{00000000-1234-1234-1234-123412341234}" type="slidenum">
              <a:rPr lang="en"/>
              <a:t>‹#›</a:t>
            </a:fld>
            <a:endParaRPr sz="1400">
              <a:solidFill>
                <a:srgbClr val="E46C0A"/>
              </a:solidFil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_ONLY" showMasterSp="0">
  <p:cSld name="CAPTION_ONLY">
    <p:spTree>
      <p:nvGrpSpPr>
        <p:cNvPr id="285" name="Shape 285"/>
        <p:cNvGrpSpPr/>
        <p:nvPr/>
      </p:nvGrpSpPr>
      <p:grpSpPr>
        <a:xfrm>
          <a:off x="0" y="0"/>
          <a:ext cx="0" cy="0"/>
          <a:chOff x="0" y="0"/>
          <a:chExt cx="0" cy="0"/>
        </a:xfrm>
      </p:grpSpPr>
      <p:sp>
        <p:nvSpPr>
          <p:cNvPr id="286" name="Google Shape;286;g3e7568fbf7a_0_1231"/>
          <p:cNvSpPr txBox="1"/>
          <p:nvPr>
            <p:ph idx="1" type="body"/>
          </p:nvPr>
        </p:nvSpPr>
        <p:spPr>
          <a:xfrm>
            <a:off x="311699" y="4230575"/>
            <a:ext cx="5998800" cy="605100"/>
          </a:xfrm>
          <a:prstGeom prst="rect">
            <a:avLst/>
          </a:prstGeom>
          <a:noFill/>
          <a:ln>
            <a:noFill/>
          </a:ln>
        </p:spPr>
        <p:txBody>
          <a:bodyPr anchorCtr="0" anchor="ctr" bIns="91400" lIns="91400" spcFirstLastPara="1" rIns="91400" wrap="square" tIns="91400">
            <a:normAutofit/>
          </a:bodyPr>
          <a:lstStyle>
            <a:lvl1pPr indent="-228600" lvl="0" marL="457200" algn="l">
              <a:lnSpc>
                <a:spcPct val="100000"/>
              </a:lnSpc>
              <a:spcBef>
                <a:spcPts val="0"/>
              </a:spcBef>
              <a:spcAft>
                <a:spcPts val="0"/>
              </a:spcAft>
              <a:buClr>
                <a:srgbClr val="585858"/>
              </a:buClr>
              <a:buSzPts val="1800"/>
              <a:buFont typeface="Arial"/>
              <a:buNone/>
              <a:defRPr>
                <a:solidFill>
                  <a:srgbClr val="585858"/>
                </a:solidFill>
              </a:defRPr>
            </a:lvl1pPr>
          </a:lstStyle>
          <a:p/>
        </p:txBody>
      </p:sp>
      <p:sp>
        <p:nvSpPr>
          <p:cNvPr id="287" name="Google Shape;287;g3e7568fbf7a_0_1231"/>
          <p:cNvSpPr txBox="1"/>
          <p:nvPr>
            <p:ph idx="12" type="sldNum"/>
          </p:nvPr>
        </p:nvSpPr>
        <p:spPr>
          <a:xfrm>
            <a:off x="8684345" y="4700819"/>
            <a:ext cx="336900" cy="318300"/>
          </a:xfrm>
          <a:prstGeom prst="rect">
            <a:avLst/>
          </a:prstGeom>
          <a:noFill/>
          <a:ln>
            <a:noFill/>
          </a:ln>
        </p:spPr>
        <p:txBody>
          <a:bodyPr anchorCtr="0" anchor="ctr" bIns="91400" lIns="91400" spcFirstLastPara="1" rIns="91400" wrap="square" tIns="91400">
            <a:normAutofit lnSpcReduction="20000"/>
          </a:bodyPr>
          <a:lstStyle>
            <a:lvl1pPr indent="0" lvl="0" marL="0" marR="0" algn="r">
              <a:lnSpc>
                <a:spcPct val="100000"/>
              </a:lnSpc>
              <a:spcBef>
                <a:spcPts val="0"/>
              </a:spcBef>
              <a:spcAft>
                <a:spcPts val="0"/>
              </a:spcAft>
              <a:buClr>
                <a:srgbClr val="585858"/>
              </a:buClr>
              <a:buSzPts val="1000"/>
              <a:buFont typeface="Arial"/>
              <a:buNone/>
              <a:defRPr sz="1000">
                <a:solidFill>
                  <a:srgbClr val="585858"/>
                </a:solidFill>
              </a:defRPr>
            </a:lvl1pPr>
            <a:lvl2pPr indent="0" lvl="1" marL="0" marR="0" algn="r">
              <a:lnSpc>
                <a:spcPct val="100000"/>
              </a:lnSpc>
              <a:spcBef>
                <a:spcPts val="0"/>
              </a:spcBef>
              <a:spcAft>
                <a:spcPts val="0"/>
              </a:spcAft>
              <a:buClr>
                <a:srgbClr val="585858"/>
              </a:buClr>
              <a:buSzPts val="1000"/>
              <a:buFont typeface="Arial"/>
              <a:buNone/>
              <a:defRPr sz="1000">
                <a:solidFill>
                  <a:srgbClr val="585858"/>
                </a:solidFill>
              </a:defRPr>
            </a:lvl2pPr>
            <a:lvl3pPr indent="0" lvl="2" marL="0" marR="0" algn="r">
              <a:lnSpc>
                <a:spcPct val="100000"/>
              </a:lnSpc>
              <a:spcBef>
                <a:spcPts val="0"/>
              </a:spcBef>
              <a:spcAft>
                <a:spcPts val="0"/>
              </a:spcAft>
              <a:buClr>
                <a:srgbClr val="585858"/>
              </a:buClr>
              <a:buSzPts val="1000"/>
              <a:buFont typeface="Arial"/>
              <a:buNone/>
              <a:defRPr sz="1000">
                <a:solidFill>
                  <a:srgbClr val="585858"/>
                </a:solidFill>
              </a:defRPr>
            </a:lvl3pPr>
            <a:lvl4pPr indent="0" lvl="3" marL="0" marR="0" algn="r">
              <a:lnSpc>
                <a:spcPct val="100000"/>
              </a:lnSpc>
              <a:spcBef>
                <a:spcPts val="0"/>
              </a:spcBef>
              <a:spcAft>
                <a:spcPts val="0"/>
              </a:spcAft>
              <a:buClr>
                <a:srgbClr val="585858"/>
              </a:buClr>
              <a:buSzPts val="1000"/>
              <a:buFont typeface="Arial"/>
              <a:buNone/>
              <a:defRPr sz="1000">
                <a:solidFill>
                  <a:srgbClr val="585858"/>
                </a:solidFill>
              </a:defRPr>
            </a:lvl4pPr>
            <a:lvl5pPr indent="0" lvl="4" marL="0" marR="0" algn="r">
              <a:lnSpc>
                <a:spcPct val="100000"/>
              </a:lnSpc>
              <a:spcBef>
                <a:spcPts val="0"/>
              </a:spcBef>
              <a:spcAft>
                <a:spcPts val="0"/>
              </a:spcAft>
              <a:buClr>
                <a:srgbClr val="585858"/>
              </a:buClr>
              <a:buSzPts val="1000"/>
              <a:buFont typeface="Arial"/>
              <a:buNone/>
              <a:defRPr sz="1000">
                <a:solidFill>
                  <a:srgbClr val="585858"/>
                </a:solidFill>
              </a:defRPr>
            </a:lvl5pPr>
            <a:lvl6pPr indent="0" lvl="5" marL="0" marR="0" algn="r">
              <a:lnSpc>
                <a:spcPct val="100000"/>
              </a:lnSpc>
              <a:spcBef>
                <a:spcPts val="0"/>
              </a:spcBef>
              <a:spcAft>
                <a:spcPts val="0"/>
              </a:spcAft>
              <a:buClr>
                <a:srgbClr val="585858"/>
              </a:buClr>
              <a:buSzPts val="1000"/>
              <a:buFont typeface="Arial"/>
              <a:buNone/>
              <a:defRPr sz="1000">
                <a:solidFill>
                  <a:srgbClr val="585858"/>
                </a:solidFill>
              </a:defRPr>
            </a:lvl6pPr>
            <a:lvl7pPr indent="0" lvl="6" marL="0" marR="0" algn="r">
              <a:lnSpc>
                <a:spcPct val="100000"/>
              </a:lnSpc>
              <a:spcBef>
                <a:spcPts val="0"/>
              </a:spcBef>
              <a:spcAft>
                <a:spcPts val="0"/>
              </a:spcAft>
              <a:buClr>
                <a:srgbClr val="585858"/>
              </a:buClr>
              <a:buSzPts val="1000"/>
              <a:buFont typeface="Arial"/>
              <a:buNone/>
              <a:defRPr sz="1000">
                <a:solidFill>
                  <a:srgbClr val="585858"/>
                </a:solidFill>
              </a:defRPr>
            </a:lvl7pPr>
            <a:lvl8pPr indent="0" lvl="7" marL="0" marR="0" algn="r">
              <a:lnSpc>
                <a:spcPct val="100000"/>
              </a:lnSpc>
              <a:spcBef>
                <a:spcPts val="0"/>
              </a:spcBef>
              <a:spcAft>
                <a:spcPts val="0"/>
              </a:spcAft>
              <a:buClr>
                <a:srgbClr val="585858"/>
              </a:buClr>
              <a:buSzPts val="1000"/>
              <a:buFont typeface="Arial"/>
              <a:buNone/>
              <a:defRPr sz="1000">
                <a:solidFill>
                  <a:srgbClr val="585858"/>
                </a:solidFill>
              </a:defRPr>
            </a:lvl8pPr>
            <a:lvl9pPr indent="0" lvl="8" marL="0" marR="0" algn="r">
              <a:lnSpc>
                <a:spcPct val="100000"/>
              </a:lnSpc>
              <a:spcBef>
                <a:spcPts val="0"/>
              </a:spcBef>
              <a:spcAft>
                <a:spcPts val="0"/>
              </a:spcAft>
              <a:buClr>
                <a:srgbClr val="585858"/>
              </a:buClr>
              <a:buSzPts val="1000"/>
              <a:buFont typeface="Arial"/>
              <a:buNone/>
              <a:defRPr sz="1000">
                <a:solidFill>
                  <a:srgbClr val="585858"/>
                </a:solidFill>
              </a:defRPr>
            </a:lvl9pPr>
          </a:lstStyle>
          <a:p>
            <a:pPr indent="0" lvl="0" marL="0" rtl="0" algn="r">
              <a:spcBef>
                <a:spcPts val="0"/>
              </a:spcBef>
              <a:spcAft>
                <a:spcPts val="0"/>
              </a:spcAft>
              <a:buNone/>
            </a:pPr>
            <a:fld id="{00000000-1234-1234-1234-123412341234}" type="slidenum">
              <a:rPr lang="en"/>
              <a:t>‹#›</a:t>
            </a:fld>
            <a:endParaRPr sz="1400">
              <a:solidFill>
                <a:srgbClr val="E46C0A"/>
              </a:solidFil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_NUMBER" showMasterSp="0">
  <p:cSld name="BIG_NUMBER">
    <p:spTree>
      <p:nvGrpSpPr>
        <p:cNvPr id="288" name="Shape 288"/>
        <p:cNvGrpSpPr/>
        <p:nvPr/>
      </p:nvGrpSpPr>
      <p:grpSpPr>
        <a:xfrm>
          <a:off x="0" y="0"/>
          <a:ext cx="0" cy="0"/>
          <a:chOff x="0" y="0"/>
          <a:chExt cx="0" cy="0"/>
        </a:xfrm>
      </p:grpSpPr>
      <p:sp>
        <p:nvSpPr>
          <p:cNvPr id="289" name="Google Shape;289;g3e7568fbf7a_0_1234"/>
          <p:cNvSpPr txBox="1"/>
          <p:nvPr>
            <p:ph hasCustomPrompt="1" type="title"/>
          </p:nvPr>
        </p:nvSpPr>
        <p:spPr>
          <a:xfrm>
            <a:off x="311699" y="1106125"/>
            <a:ext cx="8520600" cy="1963500"/>
          </a:xfrm>
          <a:prstGeom prst="rect">
            <a:avLst/>
          </a:prstGeom>
          <a:noFill/>
          <a:ln>
            <a:noFill/>
          </a:ln>
        </p:spPr>
        <p:txBody>
          <a:bodyPr anchorCtr="0" anchor="b" bIns="91400" lIns="91400" spcFirstLastPara="1" rIns="91400" wrap="square" tIns="91400">
            <a:normAutofit/>
          </a:bodyPr>
          <a:lstStyle>
            <a:lvl1pPr lvl="0" algn="ctr">
              <a:lnSpc>
                <a:spcPct val="100000"/>
              </a:lnSpc>
              <a:spcBef>
                <a:spcPts val="0"/>
              </a:spcBef>
              <a:spcAft>
                <a:spcPts val="0"/>
              </a:spcAft>
              <a:buClr>
                <a:srgbClr val="000000"/>
              </a:buClr>
              <a:buSzPts val="12000"/>
              <a:buFont typeface="Arial"/>
              <a:buNone/>
              <a:defRPr b="0" sz="12000">
                <a:solidFill>
                  <a:srgbClr val="000000"/>
                </a:solidFill>
              </a:defRPr>
            </a:lvl1pPr>
            <a:lvl2pPr lvl="1" algn="l">
              <a:lnSpc>
                <a:spcPct val="100000"/>
              </a:lnSpc>
              <a:spcBef>
                <a:spcPts val="0"/>
              </a:spcBef>
              <a:spcAft>
                <a:spcPts val="0"/>
              </a:spcAft>
              <a:buClr>
                <a:srgbClr val="E46C0A"/>
              </a:buClr>
              <a:buSzPts val="1800"/>
              <a:buNone/>
              <a:defRPr/>
            </a:lvl2pPr>
            <a:lvl3pPr lvl="2" algn="l">
              <a:lnSpc>
                <a:spcPct val="100000"/>
              </a:lnSpc>
              <a:spcBef>
                <a:spcPts val="0"/>
              </a:spcBef>
              <a:spcAft>
                <a:spcPts val="0"/>
              </a:spcAft>
              <a:buClr>
                <a:srgbClr val="E46C0A"/>
              </a:buClr>
              <a:buSzPts val="1800"/>
              <a:buNone/>
              <a:defRPr/>
            </a:lvl3pPr>
            <a:lvl4pPr lvl="3" algn="l">
              <a:lnSpc>
                <a:spcPct val="100000"/>
              </a:lnSpc>
              <a:spcBef>
                <a:spcPts val="0"/>
              </a:spcBef>
              <a:spcAft>
                <a:spcPts val="0"/>
              </a:spcAft>
              <a:buClr>
                <a:srgbClr val="E46C0A"/>
              </a:buClr>
              <a:buSzPts val="1800"/>
              <a:buNone/>
              <a:defRPr/>
            </a:lvl4pPr>
            <a:lvl5pPr lvl="4" algn="l">
              <a:lnSpc>
                <a:spcPct val="100000"/>
              </a:lnSpc>
              <a:spcBef>
                <a:spcPts val="0"/>
              </a:spcBef>
              <a:spcAft>
                <a:spcPts val="0"/>
              </a:spcAft>
              <a:buClr>
                <a:srgbClr val="E46C0A"/>
              </a:buClr>
              <a:buSzPts val="1800"/>
              <a:buNone/>
              <a:defRPr/>
            </a:lvl5pPr>
            <a:lvl6pPr lvl="5" algn="l">
              <a:lnSpc>
                <a:spcPct val="100000"/>
              </a:lnSpc>
              <a:spcBef>
                <a:spcPts val="0"/>
              </a:spcBef>
              <a:spcAft>
                <a:spcPts val="0"/>
              </a:spcAft>
              <a:buClr>
                <a:srgbClr val="E46C0A"/>
              </a:buClr>
              <a:buSzPts val="1800"/>
              <a:buNone/>
              <a:defRPr/>
            </a:lvl6pPr>
            <a:lvl7pPr lvl="6" algn="l">
              <a:lnSpc>
                <a:spcPct val="100000"/>
              </a:lnSpc>
              <a:spcBef>
                <a:spcPts val="0"/>
              </a:spcBef>
              <a:spcAft>
                <a:spcPts val="0"/>
              </a:spcAft>
              <a:buClr>
                <a:srgbClr val="E46C0A"/>
              </a:buClr>
              <a:buSzPts val="1800"/>
              <a:buNone/>
              <a:defRPr/>
            </a:lvl7pPr>
            <a:lvl8pPr lvl="7" algn="l">
              <a:lnSpc>
                <a:spcPct val="100000"/>
              </a:lnSpc>
              <a:spcBef>
                <a:spcPts val="0"/>
              </a:spcBef>
              <a:spcAft>
                <a:spcPts val="0"/>
              </a:spcAft>
              <a:buClr>
                <a:srgbClr val="E46C0A"/>
              </a:buClr>
              <a:buSzPts val="1800"/>
              <a:buNone/>
              <a:defRPr/>
            </a:lvl8pPr>
            <a:lvl9pPr lvl="8" algn="l">
              <a:lnSpc>
                <a:spcPct val="100000"/>
              </a:lnSpc>
              <a:spcBef>
                <a:spcPts val="0"/>
              </a:spcBef>
              <a:spcAft>
                <a:spcPts val="0"/>
              </a:spcAft>
              <a:buClr>
                <a:srgbClr val="E46C0A"/>
              </a:buClr>
              <a:buSzPts val="1800"/>
              <a:buNone/>
              <a:defRPr/>
            </a:lvl9pPr>
          </a:lstStyle>
          <a:p>
            <a:r>
              <a:t>xx%</a:t>
            </a:r>
          </a:p>
        </p:txBody>
      </p:sp>
      <p:sp>
        <p:nvSpPr>
          <p:cNvPr id="290" name="Google Shape;290;g3e7568fbf7a_0_1234"/>
          <p:cNvSpPr txBox="1"/>
          <p:nvPr>
            <p:ph idx="1" type="body"/>
          </p:nvPr>
        </p:nvSpPr>
        <p:spPr>
          <a:xfrm>
            <a:off x="311699" y="3152225"/>
            <a:ext cx="8520600" cy="1300800"/>
          </a:xfrm>
          <a:prstGeom prst="rect">
            <a:avLst/>
          </a:prstGeom>
          <a:noFill/>
          <a:ln>
            <a:noFill/>
          </a:ln>
        </p:spPr>
        <p:txBody>
          <a:bodyPr anchorCtr="0" anchor="t" bIns="91400" lIns="91400" spcFirstLastPara="1" rIns="91400" wrap="square" tIns="91400">
            <a:normAutofit/>
          </a:bodyPr>
          <a:lstStyle>
            <a:lvl1pPr indent="-342900" lvl="0" marL="457200" algn="ctr">
              <a:lnSpc>
                <a:spcPct val="115000"/>
              </a:lnSpc>
              <a:spcBef>
                <a:spcPts val="0"/>
              </a:spcBef>
              <a:spcAft>
                <a:spcPts val="0"/>
              </a:spcAft>
              <a:buClr>
                <a:srgbClr val="585858"/>
              </a:buClr>
              <a:buSzPts val="1800"/>
              <a:buChar char="●"/>
              <a:defRPr>
                <a:solidFill>
                  <a:srgbClr val="585858"/>
                </a:solidFill>
              </a:defRPr>
            </a:lvl1pPr>
            <a:lvl2pPr indent="-342900" lvl="1" marL="914400" algn="ctr">
              <a:lnSpc>
                <a:spcPct val="115000"/>
              </a:lnSpc>
              <a:spcBef>
                <a:spcPts val="0"/>
              </a:spcBef>
              <a:spcAft>
                <a:spcPts val="0"/>
              </a:spcAft>
              <a:buClr>
                <a:srgbClr val="585858"/>
              </a:buClr>
              <a:buSzPts val="1800"/>
              <a:buChar char="○"/>
              <a:defRPr>
                <a:solidFill>
                  <a:srgbClr val="585858"/>
                </a:solidFill>
              </a:defRPr>
            </a:lvl2pPr>
            <a:lvl3pPr indent="-342900" lvl="2" marL="1371600" algn="ctr">
              <a:lnSpc>
                <a:spcPct val="115000"/>
              </a:lnSpc>
              <a:spcBef>
                <a:spcPts val="0"/>
              </a:spcBef>
              <a:spcAft>
                <a:spcPts val="0"/>
              </a:spcAft>
              <a:buClr>
                <a:srgbClr val="585858"/>
              </a:buClr>
              <a:buSzPts val="1800"/>
              <a:buChar char="■"/>
              <a:defRPr>
                <a:solidFill>
                  <a:srgbClr val="585858"/>
                </a:solidFill>
              </a:defRPr>
            </a:lvl3pPr>
            <a:lvl4pPr indent="-342900" lvl="3" marL="1828800" algn="ctr">
              <a:lnSpc>
                <a:spcPct val="115000"/>
              </a:lnSpc>
              <a:spcBef>
                <a:spcPts val="0"/>
              </a:spcBef>
              <a:spcAft>
                <a:spcPts val="0"/>
              </a:spcAft>
              <a:buClr>
                <a:srgbClr val="585858"/>
              </a:buClr>
              <a:buSzPts val="1800"/>
              <a:buChar char="●"/>
              <a:defRPr>
                <a:solidFill>
                  <a:srgbClr val="585858"/>
                </a:solidFill>
              </a:defRPr>
            </a:lvl4pPr>
            <a:lvl5pPr indent="-342900" lvl="4" marL="2286000" algn="ctr">
              <a:lnSpc>
                <a:spcPct val="115000"/>
              </a:lnSpc>
              <a:spcBef>
                <a:spcPts val="0"/>
              </a:spcBef>
              <a:spcAft>
                <a:spcPts val="0"/>
              </a:spcAft>
              <a:buClr>
                <a:srgbClr val="585858"/>
              </a:buClr>
              <a:buSzPts val="1800"/>
              <a:buChar char="○"/>
              <a:defRPr>
                <a:solidFill>
                  <a:srgbClr val="585858"/>
                </a:solidFill>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291" name="Google Shape;291;g3e7568fbf7a_0_1234"/>
          <p:cNvSpPr txBox="1"/>
          <p:nvPr>
            <p:ph idx="12" type="sldNum"/>
          </p:nvPr>
        </p:nvSpPr>
        <p:spPr>
          <a:xfrm>
            <a:off x="8684345" y="4700819"/>
            <a:ext cx="336900" cy="318300"/>
          </a:xfrm>
          <a:prstGeom prst="rect">
            <a:avLst/>
          </a:prstGeom>
          <a:noFill/>
          <a:ln>
            <a:noFill/>
          </a:ln>
        </p:spPr>
        <p:txBody>
          <a:bodyPr anchorCtr="0" anchor="ctr" bIns="91400" lIns="91400" spcFirstLastPara="1" rIns="91400" wrap="square" tIns="91400">
            <a:normAutofit lnSpcReduction="20000"/>
          </a:bodyPr>
          <a:lstStyle>
            <a:lvl1pPr indent="0" lvl="0" marL="0" marR="0" algn="r">
              <a:lnSpc>
                <a:spcPct val="100000"/>
              </a:lnSpc>
              <a:spcBef>
                <a:spcPts val="0"/>
              </a:spcBef>
              <a:spcAft>
                <a:spcPts val="0"/>
              </a:spcAft>
              <a:buClr>
                <a:srgbClr val="585858"/>
              </a:buClr>
              <a:buSzPts val="1000"/>
              <a:buFont typeface="Arial"/>
              <a:buNone/>
              <a:defRPr sz="1000">
                <a:solidFill>
                  <a:srgbClr val="585858"/>
                </a:solidFill>
              </a:defRPr>
            </a:lvl1pPr>
            <a:lvl2pPr indent="0" lvl="1" marL="0" marR="0" algn="r">
              <a:lnSpc>
                <a:spcPct val="100000"/>
              </a:lnSpc>
              <a:spcBef>
                <a:spcPts val="0"/>
              </a:spcBef>
              <a:spcAft>
                <a:spcPts val="0"/>
              </a:spcAft>
              <a:buClr>
                <a:srgbClr val="585858"/>
              </a:buClr>
              <a:buSzPts val="1000"/>
              <a:buFont typeface="Arial"/>
              <a:buNone/>
              <a:defRPr sz="1000">
                <a:solidFill>
                  <a:srgbClr val="585858"/>
                </a:solidFill>
              </a:defRPr>
            </a:lvl2pPr>
            <a:lvl3pPr indent="0" lvl="2" marL="0" marR="0" algn="r">
              <a:lnSpc>
                <a:spcPct val="100000"/>
              </a:lnSpc>
              <a:spcBef>
                <a:spcPts val="0"/>
              </a:spcBef>
              <a:spcAft>
                <a:spcPts val="0"/>
              </a:spcAft>
              <a:buClr>
                <a:srgbClr val="585858"/>
              </a:buClr>
              <a:buSzPts val="1000"/>
              <a:buFont typeface="Arial"/>
              <a:buNone/>
              <a:defRPr sz="1000">
                <a:solidFill>
                  <a:srgbClr val="585858"/>
                </a:solidFill>
              </a:defRPr>
            </a:lvl3pPr>
            <a:lvl4pPr indent="0" lvl="3" marL="0" marR="0" algn="r">
              <a:lnSpc>
                <a:spcPct val="100000"/>
              </a:lnSpc>
              <a:spcBef>
                <a:spcPts val="0"/>
              </a:spcBef>
              <a:spcAft>
                <a:spcPts val="0"/>
              </a:spcAft>
              <a:buClr>
                <a:srgbClr val="585858"/>
              </a:buClr>
              <a:buSzPts val="1000"/>
              <a:buFont typeface="Arial"/>
              <a:buNone/>
              <a:defRPr sz="1000">
                <a:solidFill>
                  <a:srgbClr val="585858"/>
                </a:solidFill>
              </a:defRPr>
            </a:lvl4pPr>
            <a:lvl5pPr indent="0" lvl="4" marL="0" marR="0" algn="r">
              <a:lnSpc>
                <a:spcPct val="100000"/>
              </a:lnSpc>
              <a:spcBef>
                <a:spcPts val="0"/>
              </a:spcBef>
              <a:spcAft>
                <a:spcPts val="0"/>
              </a:spcAft>
              <a:buClr>
                <a:srgbClr val="585858"/>
              </a:buClr>
              <a:buSzPts val="1000"/>
              <a:buFont typeface="Arial"/>
              <a:buNone/>
              <a:defRPr sz="1000">
                <a:solidFill>
                  <a:srgbClr val="585858"/>
                </a:solidFill>
              </a:defRPr>
            </a:lvl5pPr>
            <a:lvl6pPr indent="0" lvl="5" marL="0" marR="0" algn="r">
              <a:lnSpc>
                <a:spcPct val="100000"/>
              </a:lnSpc>
              <a:spcBef>
                <a:spcPts val="0"/>
              </a:spcBef>
              <a:spcAft>
                <a:spcPts val="0"/>
              </a:spcAft>
              <a:buClr>
                <a:srgbClr val="585858"/>
              </a:buClr>
              <a:buSzPts val="1000"/>
              <a:buFont typeface="Arial"/>
              <a:buNone/>
              <a:defRPr sz="1000">
                <a:solidFill>
                  <a:srgbClr val="585858"/>
                </a:solidFill>
              </a:defRPr>
            </a:lvl6pPr>
            <a:lvl7pPr indent="0" lvl="6" marL="0" marR="0" algn="r">
              <a:lnSpc>
                <a:spcPct val="100000"/>
              </a:lnSpc>
              <a:spcBef>
                <a:spcPts val="0"/>
              </a:spcBef>
              <a:spcAft>
                <a:spcPts val="0"/>
              </a:spcAft>
              <a:buClr>
                <a:srgbClr val="585858"/>
              </a:buClr>
              <a:buSzPts val="1000"/>
              <a:buFont typeface="Arial"/>
              <a:buNone/>
              <a:defRPr sz="1000">
                <a:solidFill>
                  <a:srgbClr val="585858"/>
                </a:solidFill>
              </a:defRPr>
            </a:lvl7pPr>
            <a:lvl8pPr indent="0" lvl="7" marL="0" marR="0" algn="r">
              <a:lnSpc>
                <a:spcPct val="100000"/>
              </a:lnSpc>
              <a:spcBef>
                <a:spcPts val="0"/>
              </a:spcBef>
              <a:spcAft>
                <a:spcPts val="0"/>
              </a:spcAft>
              <a:buClr>
                <a:srgbClr val="585858"/>
              </a:buClr>
              <a:buSzPts val="1000"/>
              <a:buFont typeface="Arial"/>
              <a:buNone/>
              <a:defRPr sz="1000">
                <a:solidFill>
                  <a:srgbClr val="585858"/>
                </a:solidFill>
              </a:defRPr>
            </a:lvl8pPr>
            <a:lvl9pPr indent="0" lvl="8" marL="0" marR="0" algn="r">
              <a:lnSpc>
                <a:spcPct val="100000"/>
              </a:lnSpc>
              <a:spcBef>
                <a:spcPts val="0"/>
              </a:spcBef>
              <a:spcAft>
                <a:spcPts val="0"/>
              </a:spcAft>
              <a:buClr>
                <a:srgbClr val="585858"/>
              </a:buClr>
              <a:buSzPts val="1000"/>
              <a:buFont typeface="Arial"/>
              <a:buNone/>
              <a:defRPr sz="1000">
                <a:solidFill>
                  <a:srgbClr val="585858"/>
                </a:solidFill>
              </a:defRPr>
            </a:lvl9pPr>
          </a:lstStyle>
          <a:p>
            <a:pPr indent="0" lvl="0" marL="0" rtl="0" algn="r">
              <a:spcBef>
                <a:spcPts val="0"/>
              </a:spcBef>
              <a:spcAft>
                <a:spcPts val="0"/>
              </a:spcAft>
              <a:buNone/>
            </a:pPr>
            <a:fld id="{00000000-1234-1234-1234-123412341234}" type="slidenum">
              <a:rPr lang="en"/>
              <a:t>‹#›</a:t>
            </a:fld>
            <a:endParaRPr sz="1400">
              <a:solidFill>
                <a:srgbClr val="E46C0A"/>
              </a:solidFil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292" name="Shape 292"/>
        <p:cNvGrpSpPr/>
        <p:nvPr/>
      </p:nvGrpSpPr>
      <p:grpSpPr>
        <a:xfrm>
          <a:off x="0" y="0"/>
          <a:ext cx="0" cy="0"/>
          <a:chOff x="0" y="0"/>
          <a:chExt cx="0" cy="0"/>
        </a:xfrm>
      </p:grpSpPr>
      <p:sp>
        <p:nvSpPr>
          <p:cNvPr id="293" name="Google Shape;293;g3e7568fbf7a_0_1238"/>
          <p:cNvSpPr txBox="1"/>
          <p:nvPr>
            <p:ph idx="12" type="sldNum"/>
          </p:nvPr>
        </p:nvSpPr>
        <p:spPr>
          <a:xfrm>
            <a:off x="8684345" y="4700819"/>
            <a:ext cx="336900" cy="318300"/>
          </a:xfrm>
          <a:prstGeom prst="rect">
            <a:avLst/>
          </a:prstGeom>
          <a:noFill/>
          <a:ln>
            <a:noFill/>
          </a:ln>
        </p:spPr>
        <p:txBody>
          <a:bodyPr anchorCtr="0" anchor="ctr" bIns="91400" lIns="91400" spcFirstLastPara="1" rIns="91400" wrap="square" tIns="91400">
            <a:normAutofit lnSpcReduction="20000"/>
          </a:bodyPr>
          <a:lstStyle>
            <a:lvl1pPr indent="0" lvl="0" marL="0" marR="0" algn="r">
              <a:lnSpc>
                <a:spcPct val="100000"/>
              </a:lnSpc>
              <a:spcBef>
                <a:spcPts val="0"/>
              </a:spcBef>
              <a:spcAft>
                <a:spcPts val="0"/>
              </a:spcAft>
              <a:buClr>
                <a:srgbClr val="585858"/>
              </a:buClr>
              <a:buSzPts val="1000"/>
              <a:buFont typeface="Arial"/>
              <a:buNone/>
              <a:defRPr sz="1000">
                <a:solidFill>
                  <a:srgbClr val="585858"/>
                </a:solidFill>
              </a:defRPr>
            </a:lvl1pPr>
            <a:lvl2pPr indent="0" lvl="1" marL="0" marR="0" algn="r">
              <a:lnSpc>
                <a:spcPct val="100000"/>
              </a:lnSpc>
              <a:spcBef>
                <a:spcPts val="0"/>
              </a:spcBef>
              <a:spcAft>
                <a:spcPts val="0"/>
              </a:spcAft>
              <a:buClr>
                <a:srgbClr val="585858"/>
              </a:buClr>
              <a:buSzPts val="1000"/>
              <a:buFont typeface="Arial"/>
              <a:buNone/>
              <a:defRPr sz="1000">
                <a:solidFill>
                  <a:srgbClr val="585858"/>
                </a:solidFill>
              </a:defRPr>
            </a:lvl2pPr>
            <a:lvl3pPr indent="0" lvl="2" marL="0" marR="0" algn="r">
              <a:lnSpc>
                <a:spcPct val="100000"/>
              </a:lnSpc>
              <a:spcBef>
                <a:spcPts val="0"/>
              </a:spcBef>
              <a:spcAft>
                <a:spcPts val="0"/>
              </a:spcAft>
              <a:buClr>
                <a:srgbClr val="585858"/>
              </a:buClr>
              <a:buSzPts val="1000"/>
              <a:buFont typeface="Arial"/>
              <a:buNone/>
              <a:defRPr sz="1000">
                <a:solidFill>
                  <a:srgbClr val="585858"/>
                </a:solidFill>
              </a:defRPr>
            </a:lvl3pPr>
            <a:lvl4pPr indent="0" lvl="3" marL="0" marR="0" algn="r">
              <a:lnSpc>
                <a:spcPct val="100000"/>
              </a:lnSpc>
              <a:spcBef>
                <a:spcPts val="0"/>
              </a:spcBef>
              <a:spcAft>
                <a:spcPts val="0"/>
              </a:spcAft>
              <a:buClr>
                <a:srgbClr val="585858"/>
              </a:buClr>
              <a:buSzPts val="1000"/>
              <a:buFont typeface="Arial"/>
              <a:buNone/>
              <a:defRPr sz="1000">
                <a:solidFill>
                  <a:srgbClr val="585858"/>
                </a:solidFill>
              </a:defRPr>
            </a:lvl4pPr>
            <a:lvl5pPr indent="0" lvl="4" marL="0" marR="0" algn="r">
              <a:lnSpc>
                <a:spcPct val="100000"/>
              </a:lnSpc>
              <a:spcBef>
                <a:spcPts val="0"/>
              </a:spcBef>
              <a:spcAft>
                <a:spcPts val="0"/>
              </a:spcAft>
              <a:buClr>
                <a:srgbClr val="585858"/>
              </a:buClr>
              <a:buSzPts val="1000"/>
              <a:buFont typeface="Arial"/>
              <a:buNone/>
              <a:defRPr sz="1000">
                <a:solidFill>
                  <a:srgbClr val="585858"/>
                </a:solidFill>
              </a:defRPr>
            </a:lvl5pPr>
            <a:lvl6pPr indent="0" lvl="5" marL="0" marR="0" algn="r">
              <a:lnSpc>
                <a:spcPct val="100000"/>
              </a:lnSpc>
              <a:spcBef>
                <a:spcPts val="0"/>
              </a:spcBef>
              <a:spcAft>
                <a:spcPts val="0"/>
              </a:spcAft>
              <a:buClr>
                <a:srgbClr val="585858"/>
              </a:buClr>
              <a:buSzPts val="1000"/>
              <a:buFont typeface="Arial"/>
              <a:buNone/>
              <a:defRPr sz="1000">
                <a:solidFill>
                  <a:srgbClr val="585858"/>
                </a:solidFill>
              </a:defRPr>
            </a:lvl6pPr>
            <a:lvl7pPr indent="0" lvl="6" marL="0" marR="0" algn="r">
              <a:lnSpc>
                <a:spcPct val="100000"/>
              </a:lnSpc>
              <a:spcBef>
                <a:spcPts val="0"/>
              </a:spcBef>
              <a:spcAft>
                <a:spcPts val="0"/>
              </a:spcAft>
              <a:buClr>
                <a:srgbClr val="585858"/>
              </a:buClr>
              <a:buSzPts val="1000"/>
              <a:buFont typeface="Arial"/>
              <a:buNone/>
              <a:defRPr sz="1000">
                <a:solidFill>
                  <a:srgbClr val="585858"/>
                </a:solidFill>
              </a:defRPr>
            </a:lvl7pPr>
            <a:lvl8pPr indent="0" lvl="7" marL="0" marR="0" algn="r">
              <a:lnSpc>
                <a:spcPct val="100000"/>
              </a:lnSpc>
              <a:spcBef>
                <a:spcPts val="0"/>
              </a:spcBef>
              <a:spcAft>
                <a:spcPts val="0"/>
              </a:spcAft>
              <a:buClr>
                <a:srgbClr val="585858"/>
              </a:buClr>
              <a:buSzPts val="1000"/>
              <a:buFont typeface="Arial"/>
              <a:buNone/>
              <a:defRPr sz="1000">
                <a:solidFill>
                  <a:srgbClr val="585858"/>
                </a:solidFill>
              </a:defRPr>
            </a:lvl8pPr>
            <a:lvl9pPr indent="0" lvl="8" marL="0" marR="0" algn="r">
              <a:lnSpc>
                <a:spcPct val="100000"/>
              </a:lnSpc>
              <a:spcBef>
                <a:spcPts val="0"/>
              </a:spcBef>
              <a:spcAft>
                <a:spcPts val="0"/>
              </a:spcAft>
              <a:buClr>
                <a:srgbClr val="585858"/>
              </a:buClr>
              <a:buSzPts val="1000"/>
              <a:buFont typeface="Arial"/>
              <a:buNone/>
              <a:defRPr sz="1000">
                <a:solidFill>
                  <a:srgbClr val="585858"/>
                </a:solidFill>
              </a:defRPr>
            </a:lvl9pPr>
          </a:lstStyle>
          <a:p>
            <a:pPr indent="0" lvl="0" marL="0" rtl="0" algn="r">
              <a:spcBef>
                <a:spcPts val="0"/>
              </a:spcBef>
              <a:spcAft>
                <a:spcPts val="0"/>
              </a:spcAft>
              <a:buNone/>
            </a:pPr>
            <a:fld id="{00000000-1234-1234-1234-123412341234}" type="slidenum">
              <a:rPr lang="en"/>
              <a:t>‹#›</a:t>
            </a:fld>
            <a:endParaRPr sz="1400">
              <a:solidFill>
                <a:srgbClr val="E46C0A"/>
              </a:solidFil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JECT" showMasterSp="0" type="obj">
  <p:cSld name="OBJECT">
    <p:spTree>
      <p:nvGrpSpPr>
        <p:cNvPr id="294" name="Shape 294"/>
        <p:cNvGrpSpPr/>
        <p:nvPr/>
      </p:nvGrpSpPr>
      <p:grpSpPr>
        <a:xfrm>
          <a:off x="0" y="0"/>
          <a:ext cx="0" cy="0"/>
          <a:chOff x="0" y="0"/>
          <a:chExt cx="0" cy="0"/>
        </a:xfrm>
      </p:grpSpPr>
      <p:sp>
        <p:nvSpPr>
          <p:cNvPr id="295" name="Google Shape;295;g3e7568fbf7a_0_1240"/>
          <p:cNvSpPr txBox="1"/>
          <p:nvPr>
            <p:ph type="title"/>
          </p:nvPr>
        </p:nvSpPr>
        <p:spPr>
          <a:xfrm>
            <a:off x="432055" y="342900"/>
            <a:ext cx="8229600" cy="857400"/>
          </a:xfrm>
          <a:prstGeom prst="rect">
            <a:avLst/>
          </a:prstGeom>
          <a:noFill/>
          <a:ln>
            <a:noFill/>
          </a:ln>
        </p:spPr>
        <p:txBody>
          <a:bodyPr anchorCtr="0" anchor="t" bIns="45675" lIns="45675" spcFirstLastPara="1" rIns="45675" wrap="square" tIns="45675">
            <a:normAutofit/>
          </a:bodyPr>
          <a:lstStyle>
            <a:lvl1pPr lvl="0" algn="l">
              <a:lnSpc>
                <a:spcPct val="100000"/>
              </a:lnSpc>
              <a:spcBef>
                <a:spcPts val="0"/>
              </a:spcBef>
              <a:spcAft>
                <a:spcPts val="0"/>
              </a:spcAft>
              <a:buClr>
                <a:srgbClr val="000000"/>
              </a:buClr>
              <a:buSzPts val="2800"/>
              <a:buFont typeface="Arial"/>
              <a:buNone/>
              <a:defRPr>
                <a:solidFill>
                  <a:srgbClr val="000000"/>
                </a:solidFill>
              </a:defRPr>
            </a:lvl1pPr>
            <a:lvl2pPr lvl="1" algn="l">
              <a:lnSpc>
                <a:spcPct val="100000"/>
              </a:lnSpc>
              <a:spcBef>
                <a:spcPts val="0"/>
              </a:spcBef>
              <a:spcAft>
                <a:spcPts val="0"/>
              </a:spcAft>
              <a:buClr>
                <a:srgbClr val="E46C0A"/>
              </a:buClr>
              <a:buSzPts val="1800"/>
              <a:buNone/>
              <a:defRPr/>
            </a:lvl2pPr>
            <a:lvl3pPr lvl="2" algn="l">
              <a:lnSpc>
                <a:spcPct val="100000"/>
              </a:lnSpc>
              <a:spcBef>
                <a:spcPts val="0"/>
              </a:spcBef>
              <a:spcAft>
                <a:spcPts val="0"/>
              </a:spcAft>
              <a:buClr>
                <a:srgbClr val="E46C0A"/>
              </a:buClr>
              <a:buSzPts val="1800"/>
              <a:buNone/>
              <a:defRPr/>
            </a:lvl3pPr>
            <a:lvl4pPr lvl="3" algn="l">
              <a:lnSpc>
                <a:spcPct val="100000"/>
              </a:lnSpc>
              <a:spcBef>
                <a:spcPts val="0"/>
              </a:spcBef>
              <a:spcAft>
                <a:spcPts val="0"/>
              </a:spcAft>
              <a:buClr>
                <a:srgbClr val="E46C0A"/>
              </a:buClr>
              <a:buSzPts val="1800"/>
              <a:buNone/>
              <a:defRPr/>
            </a:lvl4pPr>
            <a:lvl5pPr lvl="4" algn="l">
              <a:lnSpc>
                <a:spcPct val="100000"/>
              </a:lnSpc>
              <a:spcBef>
                <a:spcPts val="0"/>
              </a:spcBef>
              <a:spcAft>
                <a:spcPts val="0"/>
              </a:spcAft>
              <a:buClr>
                <a:srgbClr val="E46C0A"/>
              </a:buClr>
              <a:buSzPts val="1800"/>
              <a:buNone/>
              <a:defRPr/>
            </a:lvl5pPr>
            <a:lvl6pPr lvl="5" algn="l">
              <a:lnSpc>
                <a:spcPct val="100000"/>
              </a:lnSpc>
              <a:spcBef>
                <a:spcPts val="0"/>
              </a:spcBef>
              <a:spcAft>
                <a:spcPts val="0"/>
              </a:spcAft>
              <a:buClr>
                <a:srgbClr val="E46C0A"/>
              </a:buClr>
              <a:buSzPts val="1800"/>
              <a:buNone/>
              <a:defRPr/>
            </a:lvl6pPr>
            <a:lvl7pPr lvl="6" algn="l">
              <a:lnSpc>
                <a:spcPct val="100000"/>
              </a:lnSpc>
              <a:spcBef>
                <a:spcPts val="0"/>
              </a:spcBef>
              <a:spcAft>
                <a:spcPts val="0"/>
              </a:spcAft>
              <a:buClr>
                <a:srgbClr val="E46C0A"/>
              </a:buClr>
              <a:buSzPts val="1800"/>
              <a:buNone/>
              <a:defRPr/>
            </a:lvl7pPr>
            <a:lvl8pPr lvl="7" algn="l">
              <a:lnSpc>
                <a:spcPct val="100000"/>
              </a:lnSpc>
              <a:spcBef>
                <a:spcPts val="0"/>
              </a:spcBef>
              <a:spcAft>
                <a:spcPts val="0"/>
              </a:spcAft>
              <a:buClr>
                <a:srgbClr val="E46C0A"/>
              </a:buClr>
              <a:buSzPts val="1800"/>
              <a:buNone/>
              <a:defRPr/>
            </a:lvl8pPr>
            <a:lvl9pPr lvl="8" algn="l">
              <a:lnSpc>
                <a:spcPct val="100000"/>
              </a:lnSpc>
              <a:spcBef>
                <a:spcPts val="0"/>
              </a:spcBef>
              <a:spcAft>
                <a:spcPts val="0"/>
              </a:spcAft>
              <a:buClr>
                <a:srgbClr val="E46C0A"/>
              </a:buClr>
              <a:buSzPts val="1800"/>
              <a:buNone/>
              <a:defRPr/>
            </a:lvl9pPr>
          </a:lstStyle>
          <a:p/>
        </p:txBody>
      </p:sp>
      <p:sp>
        <p:nvSpPr>
          <p:cNvPr id="296" name="Google Shape;296;g3e7568fbf7a_0_1240"/>
          <p:cNvSpPr txBox="1"/>
          <p:nvPr>
            <p:ph idx="1" type="body"/>
          </p:nvPr>
        </p:nvSpPr>
        <p:spPr>
          <a:xfrm>
            <a:off x="457200" y="1200150"/>
            <a:ext cx="8229600" cy="3429300"/>
          </a:xfrm>
          <a:prstGeom prst="rect">
            <a:avLst/>
          </a:prstGeom>
          <a:noFill/>
          <a:ln>
            <a:noFill/>
          </a:ln>
        </p:spPr>
        <p:txBody>
          <a:bodyPr anchorCtr="0" anchor="t" bIns="45675" lIns="45675" spcFirstLastPara="1" rIns="45675" wrap="square" tIns="45675">
            <a:normAutofit/>
          </a:bodyPr>
          <a:lstStyle>
            <a:lvl1pPr indent="-342900" lvl="0" marL="457200" algn="l">
              <a:lnSpc>
                <a:spcPct val="110000"/>
              </a:lnSpc>
              <a:spcBef>
                <a:spcPts val="800"/>
              </a:spcBef>
              <a:spcAft>
                <a:spcPts val="0"/>
              </a:spcAft>
              <a:buClr>
                <a:schemeClr val="accent2"/>
              </a:buClr>
              <a:buSzPts val="1800"/>
              <a:buChar char="●"/>
              <a:defRPr>
                <a:solidFill>
                  <a:srgbClr val="585858"/>
                </a:solidFill>
              </a:defRPr>
            </a:lvl1pPr>
            <a:lvl2pPr indent="-342900" lvl="1" marL="914400" algn="l">
              <a:lnSpc>
                <a:spcPct val="110000"/>
              </a:lnSpc>
              <a:spcBef>
                <a:spcPts val="800"/>
              </a:spcBef>
              <a:spcAft>
                <a:spcPts val="0"/>
              </a:spcAft>
              <a:buClr>
                <a:schemeClr val="accent2"/>
              </a:buClr>
              <a:buSzPts val="1800"/>
              <a:buChar char="○"/>
              <a:defRPr>
                <a:solidFill>
                  <a:srgbClr val="585858"/>
                </a:solidFill>
              </a:defRPr>
            </a:lvl2pPr>
            <a:lvl3pPr indent="-342900" lvl="2" marL="1371600" algn="l">
              <a:lnSpc>
                <a:spcPct val="110000"/>
              </a:lnSpc>
              <a:spcBef>
                <a:spcPts val="800"/>
              </a:spcBef>
              <a:spcAft>
                <a:spcPts val="0"/>
              </a:spcAft>
              <a:buClr>
                <a:schemeClr val="accent2"/>
              </a:buClr>
              <a:buSzPts val="1800"/>
              <a:buChar char="■"/>
              <a:defRPr>
                <a:solidFill>
                  <a:srgbClr val="585858"/>
                </a:solidFill>
              </a:defRPr>
            </a:lvl3pPr>
            <a:lvl4pPr indent="-342900" lvl="3" marL="1828800" algn="l">
              <a:lnSpc>
                <a:spcPct val="110000"/>
              </a:lnSpc>
              <a:spcBef>
                <a:spcPts val="800"/>
              </a:spcBef>
              <a:spcAft>
                <a:spcPts val="0"/>
              </a:spcAft>
              <a:buClr>
                <a:schemeClr val="accent2"/>
              </a:buClr>
              <a:buSzPts val="1800"/>
              <a:buChar char="●"/>
              <a:defRPr>
                <a:solidFill>
                  <a:srgbClr val="585858"/>
                </a:solidFill>
              </a:defRPr>
            </a:lvl4pPr>
            <a:lvl5pPr indent="-342900" lvl="4" marL="2286000" algn="l">
              <a:lnSpc>
                <a:spcPct val="110000"/>
              </a:lnSpc>
              <a:spcBef>
                <a:spcPts val="800"/>
              </a:spcBef>
              <a:spcAft>
                <a:spcPts val="0"/>
              </a:spcAft>
              <a:buClr>
                <a:schemeClr val="accent2"/>
              </a:buClr>
              <a:buSzPts val="1800"/>
              <a:buChar char="○"/>
              <a:defRPr>
                <a:solidFill>
                  <a:srgbClr val="585858"/>
                </a:solidFill>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297" name="Google Shape;297;g3e7568fbf7a_0_1240"/>
          <p:cNvSpPr txBox="1"/>
          <p:nvPr>
            <p:ph idx="12" type="sldNum"/>
          </p:nvPr>
        </p:nvSpPr>
        <p:spPr>
          <a:xfrm>
            <a:off x="8424795" y="4790740"/>
            <a:ext cx="245400" cy="226800"/>
          </a:xfrm>
          <a:prstGeom prst="rect">
            <a:avLst/>
          </a:prstGeom>
          <a:noFill/>
          <a:ln>
            <a:noFill/>
          </a:ln>
        </p:spPr>
        <p:txBody>
          <a:bodyPr anchorCtr="0" anchor="ctr" bIns="45675" lIns="45675" spcFirstLastPara="1" rIns="45675" wrap="square" tIns="45675">
            <a:normAutofit lnSpcReduction="20000"/>
          </a:bodyPr>
          <a:lstStyle>
            <a:lvl1pPr indent="0" lvl="0" marL="0" marR="0" algn="r">
              <a:lnSpc>
                <a:spcPct val="100000"/>
              </a:lnSpc>
              <a:spcBef>
                <a:spcPts val="0"/>
              </a:spcBef>
              <a:spcAft>
                <a:spcPts val="0"/>
              </a:spcAft>
              <a:buClr>
                <a:srgbClr val="585858"/>
              </a:buClr>
              <a:buSzPts val="1000"/>
              <a:buFont typeface="Arial"/>
              <a:buNone/>
              <a:defRPr sz="1000">
                <a:solidFill>
                  <a:srgbClr val="585858"/>
                </a:solidFill>
              </a:defRPr>
            </a:lvl1pPr>
            <a:lvl2pPr indent="0" lvl="1" marL="0" marR="0" algn="r">
              <a:lnSpc>
                <a:spcPct val="100000"/>
              </a:lnSpc>
              <a:spcBef>
                <a:spcPts val="0"/>
              </a:spcBef>
              <a:spcAft>
                <a:spcPts val="0"/>
              </a:spcAft>
              <a:buClr>
                <a:srgbClr val="585858"/>
              </a:buClr>
              <a:buSzPts val="1000"/>
              <a:buFont typeface="Arial"/>
              <a:buNone/>
              <a:defRPr sz="1000">
                <a:solidFill>
                  <a:srgbClr val="585858"/>
                </a:solidFill>
              </a:defRPr>
            </a:lvl2pPr>
            <a:lvl3pPr indent="0" lvl="2" marL="0" marR="0" algn="r">
              <a:lnSpc>
                <a:spcPct val="100000"/>
              </a:lnSpc>
              <a:spcBef>
                <a:spcPts val="0"/>
              </a:spcBef>
              <a:spcAft>
                <a:spcPts val="0"/>
              </a:spcAft>
              <a:buClr>
                <a:srgbClr val="585858"/>
              </a:buClr>
              <a:buSzPts val="1000"/>
              <a:buFont typeface="Arial"/>
              <a:buNone/>
              <a:defRPr sz="1000">
                <a:solidFill>
                  <a:srgbClr val="585858"/>
                </a:solidFill>
              </a:defRPr>
            </a:lvl3pPr>
            <a:lvl4pPr indent="0" lvl="3" marL="0" marR="0" algn="r">
              <a:lnSpc>
                <a:spcPct val="100000"/>
              </a:lnSpc>
              <a:spcBef>
                <a:spcPts val="0"/>
              </a:spcBef>
              <a:spcAft>
                <a:spcPts val="0"/>
              </a:spcAft>
              <a:buClr>
                <a:srgbClr val="585858"/>
              </a:buClr>
              <a:buSzPts val="1000"/>
              <a:buFont typeface="Arial"/>
              <a:buNone/>
              <a:defRPr sz="1000">
                <a:solidFill>
                  <a:srgbClr val="585858"/>
                </a:solidFill>
              </a:defRPr>
            </a:lvl4pPr>
            <a:lvl5pPr indent="0" lvl="4" marL="0" marR="0" algn="r">
              <a:lnSpc>
                <a:spcPct val="100000"/>
              </a:lnSpc>
              <a:spcBef>
                <a:spcPts val="0"/>
              </a:spcBef>
              <a:spcAft>
                <a:spcPts val="0"/>
              </a:spcAft>
              <a:buClr>
                <a:srgbClr val="585858"/>
              </a:buClr>
              <a:buSzPts val="1000"/>
              <a:buFont typeface="Arial"/>
              <a:buNone/>
              <a:defRPr sz="1000">
                <a:solidFill>
                  <a:srgbClr val="585858"/>
                </a:solidFill>
              </a:defRPr>
            </a:lvl5pPr>
            <a:lvl6pPr indent="0" lvl="5" marL="0" marR="0" algn="r">
              <a:lnSpc>
                <a:spcPct val="100000"/>
              </a:lnSpc>
              <a:spcBef>
                <a:spcPts val="0"/>
              </a:spcBef>
              <a:spcAft>
                <a:spcPts val="0"/>
              </a:spcAft>
              <a:buClr>
                <a:srgbClr val="585858"/>
              </a:buClr>
              <a:buSzPts val="1000"/>
              <a:buFont typeface="Arial"/>
              <a:buNone/>
              <a:defRPr sz="1000">
                <a:solidFill>
                  <a:srgbClr val="585858"/>
                </a:solidFill>
              </a:defRPr>
            </a:lvl6pPr>
            <a:lvl7pPr indent="0" lvl="6" marL="0" marR="0" algn="r">
              <a:lnSpc>
                <a:spcPct val="100000"/>
              </a:lnSpc>
              <a:spcBef>
                <a:spcPts val="0"/>
              </a:spcBef>
              <a:spcAft>
                <a:spcPts val="0"/>
              </a:spcAft>
              <a:buClr>
                <a:srgbClr val="585858"/>
              </a:buClr>
              <a:buSzPts val="1000"/>
              <a:buFont typeface="Arial"/>
              <a:buNone/>
              <a:defRPr sz="1000">
                <a:solidFill>
                  <a:srgbClr val="585858"/>
                </a:solidFill>
              </a:defRPr>
            </a:lvl7pPr>
            <a:lvl8pPr indent="0" lvl="7" marL="0" marR="0" algn="r">
              <a:lnSpc>
                <a:spcPct val="100000"/>
              </a:lnSpc>
              <a:spcBef>
                <a:spcPts val="0"/>
              </a:spcBef>
              <a:spcAft>
                <a:spcPts val="0"/>
              </a:spcAft>
              <a:buClr>
                <a:srgbClr val="585858"/>
              </a:buClr>
              <a:buSzPts val="1000"/>
              <a:buFont typeface="Arial"/>
              <a:buNone/>
              <a:defRPr sz="1000">
                <a:solidFill>
                  <a:srgbClr val="585858"/>
                </a:solidFill>
              </a:defRPr>
            </a:lvl8pPr>
            <a:lvl9pPr indent="0" lvl="8" marL="0" marR="0" algn="r">
              <a:lnSpc>
                <a:spcPct val="100000"/>
              </a:lnSpc>
              <a:spcBef>
                <a:spcPts val="0"/>
              </a:spcBef>
              <a:spcAft>
                <a:spcPts val="0"/>
              </a:spcAft>
              <a:buClr>
                <a:srgbClr val="585858"/>
              </a:buClr>
              <a:buSzPts val="1000"/>
              <a:buFont typeface="Arial"/>
              <a:buNone/>
              <a:defRPr sz="1000">
                <a:solidFill>
                  <a:srgbClr val="585858"/>
                </a:solidFill>
              </a:defRPr>
            </a:lvl9pPr>
          </a:lstStyle>
          <a:p>
            <a:pPr indent="0" lvl="0" marL="0" rtl="0" algn="r">
              <a:spcBef>
                <a:spcPts val="0"/>
              </a:spcBef>
              <a:spcAft>
                <a:spcPts val="0"/>
              </a:spcAft>
              <a:buNone/>
            </a:pPr>
            <a:fld id="{00000000-1234-1234-1234-123412341234}" type="slidenum">
              <a:rPr lang="en"/>
              <a:t>‹#›</a:t>
            </a:fld>
            <a:endParaRPr sz="1400">
              <a:solidFill>
                <a:srgbClr val="E46C0A"/>
              </a:solidFill>
            </a:endParaRPr>
          </a:p>
        </p:txBody>
      </p:sp>
      <p:sp>
        <p:nvSpPr>
          <p:cNvPr id="298" name="Google Shape;298;g3e7568fbf7a_0_1240"/>
          <p:cNvSpPr txBox="1"/>
          <p:nvPr/>
        </p:nvSpPr>
        <p:spPr>
          <a:xfrm>
            <a:off x="374904" y="4766831"/>
            <a:ext cx="7151400" cy="292500"/>
          </a:xfrm>
          <a:prstGeom prst="rect">
            <a:avLst/>
          </a:prstGeom>
          <a:noFill/>
          <a:ln>
            <a:noFill/>
          </a:ln>
        </p:spPr>
        <p:txBody>
          <a:bodyPr anchorCtr="0" anchor="t" bIns="91400" lIns="91400" spcFirstLastPara="1" rIns="91400" wrap="square" tIns="91400">
            <a:spAutoFit/>
          </a:bodyPr>
          <a:lstStyle/>
          <a:p>
            <a:pPr indent="0" lvl="0" marL="0" marR="0" rtl="0" algn="l">
              <a:lnSpc>
                <a:spcPct val="100000"/>
              </a:lnSpc>
              <a:spcBef>
                <a:spcPts val="0"/>
              </a:spcBef>
              <a:spcAft>
                <a:spcPts val="0"/>
              </a:spcAft>
              <a:buClr>
                <a:srgbClr val="888C8F"/>
              </a:buClr>
              <a:buSzPts val="700"/>
              <a:buFont typeface="Arial"/>
              <a:buNone/>
            </a:pPr>
            <a:r>
              <a:rPr b="0" i="0" lang="en" sz="700" u="none" cap="none" strike="noStrike">
                <a:solidFill>
                  <a:srgbClr val="888C8F"/>
                </a:solidFill>
                <a:latin typeface="Arial"/>
                <a:ea typeface="Arial"/>
                <a:cs typeface="Arial"/>
                <a:sym typeface="Arial"/>
              </a:rPr>
              <a:t>Daniel Kodroff | UCLA DM 2025</a:t>
            </a:r>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03" name="Shape 303"/>
        <p:cNvGrpSpPr/>
        <p:nvPr/>
      </p:nvGrpSpPr>
      <p:grpSpPr>
        <a:xfrm>
          <a:off x="0" y="0"/>
          <a:ext cx="0" cy="0"/>
          <a:chOff x="0" y="0"/>
          <a:chExt cx="0" cy="0"/>
        </a:xfrm>
      </p:grpSpPr>
      <p:sp>
        <p:nvSpPr>
          <p:cNvPr id="304" name="Google Shape;304;g3e7568fbf7a_0_1487"/>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305" name="Google Shape;305;g3e7568fbf7a_0_1487"/>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306" name="Google Shape;306;g3e7568fbf7a_0_148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07" name="Shape 307"/>
        <p:cNvGrpSpPr/>
        <p:nvPr/>
      </p:nvGrpSpPr>
      <p:grpSpPr>
        <a:xfrm>
          <a:off x="0" y="0"/>
          <a:ext cx="0" cy="0"/>
          <a:chOff x="0" y="0"/>
          <a:chExt cx="0" cy="0"/>
        </a:xfrm>
      </p:grpSpPr>
      <p:sp>
        <p:nvSpPr>
          <p:cNvPr id="308" name="Google Shape;308;g3e7568fbf7a_0_1491"/>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309" name="Google Shape;309;g3e7568fbf7a_0_149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10" name="Shape 310"/>
        <p:cNvGrpSpPr/>
        <p:nvPr/>
      </p:nvGrpSpPr>
      <p:grpSpPr>
        <a:xfrm>
          <a:off x="0" y="0"/>
          <a:ext cx="0" cy="0"/>
          <a:chOff x="0" y="0"/>
          <a:chExt cx="0" cy="0"/>
        </a:xfrm>
      </p:grpSpPr>
      <p:pic>
        <p:nvPicPr>
          <p:cNvPr id="311" name="Google Shape;311;g3e7568fbf7a_0_1494"/>
          <p:cNvPicPr preferRelativeResize="0"/>
          <p:nvPr/>
        </p:nvPicPr>
        <p:blipFill>
          <a:blip r:embed="rId2">
            <a:alphaModFix amt="68000"/>
          </a:blip>
          <a:stretch>
            <a:fillRect/>
          </a:stretch>
        </p:blipFill>
        <p:spPr>
          <a:xfrm>
            <a:off x="8834320" y="4819501"/>
            <a:ext cx="173937" cy="306000"/>
          </a:xfrm>
          <a:prstGeom prst="rect">
            <a:avLst/>
          </a:prstGeom>
          <a:noFill/>
          <a:ln>
            <a:noFill/>
          </a:ln>
          <a:effectLst>
            <a:outerShdw blurRad="57150" rotWithShape="0" algn="bl" dir="5400000" dist="19050">
              <a:srgbClr val="000000">
                <a:alpha val="13000"/>
              </a:srgbClr>
            </a:outerShdw>
          </a:effectLst>
        </p:spPr>
      </p:pic>
      <p:sp>
        <p:nvSpPr>
          <p:cNvPr id="312" name="Google Shape;312;g3e7568fbf7a_0_149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Font typeface="Lexend Medium"/>
              <a:buNone/>
              <a:defRPr>
                <a:latin typeface="Lexend Medium"/>
                <a:ea typeface="Lexend Medium"/>
                <a:cs typeface="Lexend Medium"/>
                <a:sym typeface="Lexend Medium"/>
              </a:defRPr>
            </a:lvl1pPr>
            <a:lvl2pPr lvl="1">
              <a:spcBef>
                <a:spcPts val="0"/>
              </a:spcBef>
              <a:spcAft>
                <a:spcPts val="0"/>
              </a:spcAft>
              <a:buSzPts val="2800"/>
              <a:buFont typeface="Lexend Medium"/>
              <a:buNone/>
              <a:defRPr>
                <a:latin typeface="Lexend Medium"/>
                <a:ea typeface="Lexend Medium"/>
                <a:cs typeface="Lexend Medium"/>
                <a:sym typeface="Lexend Medium"/>
              </a:defRPr>
            </a:lvl2pPr>
            <a:lvl3pPr lvl="2">
              <a:spcBef>
                <a:spcPts val="0"/>
              </a:spcBef>
              <a:spcAft>
                <a:spcPts val="0"/>
              </a:spcAft>
              <a:buSzPts val="2800"/>
              <a:buFont typeface="Lexend Medium"/>
              <a:buNone/>
              <a:defRPr>
                <a:latin typeface="Lexend Medium"/>
                <a:ea typeface="Lexend Medium"/>
                <a:cs typeface="Lexend Medium"/>
                <a:sym typeface="Lexend Medium"/>
              </a:defRPr>
            </a:lvl3pPr>
            <a:lvl4pPr lvl="3">
              <a:spcBef>
                <a:spcPts val="0"/>
              </a:spcBef>
              <a:spcAft>
                <a:spcPts val="0"/>
              </a:spcAft>
              <a:buSzPts val="2800"/>
              <a:buFont typeface="Lexend Medium"/>
              <a:buNone/>
              <a:defRPr>
                <a:latin typeface="Lexend Medium"/>
                <a:ea typeface="Lexend Medium"/>
                <a:cs typeface="Lexend Medium"/>
                <a:sym typeface="Lexend Medium"/>
              </a:defRPr>
            </a:lvl4pPr>
            <a:lvl5pPr lvl="4">
              <a:spcBef>
                <a:spcPts val="0"/>
              </a:spcBef>
              <a:spcAft>
                <a:spcPts val="0"/>
              </a:spcAft>
              <a:buSzPts val="2800"/>
              <a:buFont typeface="Lexend Medium"/>
              <a:buNone/>
              <a:defRPr>
                <a:latin typeface="Lexend Medium"/>
                <a:ea typeface="Lexend Medium"/>
                <a:cs typeface="Lexend Medium"/>
                <a:sym typeface="Lexend Medium"/>
              </a:defRPr>
            </a:lvl5pPr>
            <a:lvl6pPr lvl="5">
              <a:spcBef>
                <a:spcPts val="0"/>
              </a:spcBef>
              <a:spcAft>
                <a:spcPts val="0"/>
              </a:spcAft>
              <a:buSzPts val="2800"/>
              <a:buFont typeface="Lexend Medium"/>
              <a:buNone/>
              <a:defRPr>
                <a:latin typeface="Lexend Medium"/>
                <a:ea typeface="Lexend Medium"/>
                <a:cs typeface="Lexend Medium"/>
                <a:sym typeface="Lexend Medium"/>
              </a:defRPr>
            </a:lvl6pPr>
            <a:lvl7pPr lvl="6">
              <a:spcBef>
                <a:spcPts val="0"/>
              </a:spcBef>
              <a:spcAft>
                <a:spcPts val="0"/>
              </a:spcAft>
              <a:buSzPts val="2800"/>
              <a:buFont typeface="Lexend Medium"/>
              <a:buNone/>
              <a:defRPr>
                <a:latin typeface="Lexend Medium"/>
                <a:ea typeface="Lexend Medium"/>
                <a:cs typeface="Lexend Medium"/>
                <a:sym typeface="Lexend Medium"/>
              </a:defRPr>
            </a:lvl7pPr>
            <a:lvl8pPr lvl="7">
              <a:spcBef>
                <a:spcPts val="0"/>
              </a:spcBef>
              <a:spcAft>
                <a:spcPts val="0"/>
              </a:spcAft>
              <a:buSzPts val="2800"/>
              <a:buFont typeface="Lexend Medium"/>
              <a:buNone/>
              <a:defRPr>
                <a:latin typeface="Lexend Medium"/>
                <a:ea typeface="Lexend Medium"/>
                <a:cs typeface="Lexend Medium"/>
                <a:sym typeface="Lexend Medium"/>
              </a:defRPr>
            </a:lvl8pPr>
            <a:lvl9pPr lvl="8">
              <a:spcBef>
                <a:spcPts val="0"/>
              </a:spcBef>
              <a:spcAft>
                <a:spcPts val="0"/>
              </a:spcAft>
              <a:buSzPts val="2800"/>
              <a:buFont typeface="Lexend Medium"/>
              <a:buNone/>
              <a:defRPr>
                <a:latin typeface="Lexend Medium"/>
                <a:ea typeface="Lexend Medium"/>
                <a:cs typeface="Lexend Medium"/>
                <a:sym typeface="Lexend Medium"/>
              </a:defRPr>
            </a:lvl9pPr>
          </a:lstStyle>
          <a:p/>
        </p:txBody>
      </p:sp>
      <p:sp>
        <p:nvSpPr>
          <p:cNvPr id="313" name="Google Shape;313;g3e7568fbf7a_0_149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Font typeface="Lexend"/>
              <a:buChar char="●"/>
              <a:defRPr>
                <a:latin typeface="Lexend"/>
                <a:ea typeface="Lexend"/>
                <a:cs typeface="Lexend"/>
                <a:sym typeface="Lexend"/>
              </a:defRPr>
            </a:lvl1pPr>
            <a:lvl2pPr indent="-317500" lvl="1" marL="914400">
              <a:spcBef>
                <a:spcPts val="0"/>
              </a:spcBef>
              <a:spcAft>
                <a:spcPts val="0"/>
              </a:spcAft>
              <a:buSzPts val="1400"/>
              <a:buFont typeface="Lexend"/>
              <a:buChar char="○"/>
              <a:defRPr>
                <a:latin typeface="Lexend"/>
                <a:ea typeface="Lexend"/>
                <a:cs typeface="Lexend"/>
                <a:sym typeface="Lexend"/>
              </a:defRPr>
            </a:lvl2pPr>
            <a:lvl3pPr indent="-317500" lvl="2" marL="1371600">
              <a:spcBef>
                <a:spcPts val="0"/>
              </a:spcBef>
              <a:spcAft>
                <a:spcPts val="0"/>
              </a:spcAft>
              <a:buSzPts val="1400"/>
              <a:buFont typeface="Lexend"/>
              <a:buChar char="■"/>
              <a:defRPr>
                <a:latin typeface="Lexend"/>
                <a:ea typeface="Lexend"/>
                <a:cs typeface="Lexend"/>
                <a:sym typeface="Lexend"/>
              </a:defRPr>
            </a:lvl3pPr>
            <a:lvl4pPr indent="-317500" lvl="3" marL="1828800">
              <a:spcBef>
                <a:spcPts val="0"/>
              </a:spcBef>
              <a:spcAft>
                <a:spcPts val="0"/>
              </a:spcAft>
              <a:buSzPts val="1400"/>
              <a:buFont typeface="Lexend"/>
              <a:buChar char="●"/>
              <a:defRPr>
                <a:latin typeface="Lexend"/>
                <a:ea typeface="Lexend"/>
                <a:cs typeface="Lexend"/>
                <a:sym typeface="Lexend"/>
              </a:defRPr>
            </a:lvl4pPr>
            <a:lvl5pPr indent="-317500" lvl="4" marL="2286000">
              <a:spcBef>
                <a:spcPts val="0"/>
              </a:spcBef>
              <a:spcAft>
                <a:spcPts val="0"/>
              </a:spcAft>
              <a:buSzPts val="1400"/>
              <a:buFont typeface="Lexend"/>
              <a:buChar char="○"/>
              <a:defRPr>
                <a:latin typeface="Lexend"/>
                <a:ea typeface="Lexend"/>
                <a:cs typeface="Lexend"/>
                <a:sym typeface="Lexend"/>
              </a:defRPr>
            </a:lvl5pPr>
            <a:lvl6pPr indent="-317500" lvl="5" marL="2743200">
              <a:spcBef>
                <a:spcPts val="0"/>
              </a:spcBef>
              <a:spcAft>
                <a:spcPts val="0"/>
              </a:spcAft>
              <a:buSzPts val="1400"/>
              <a:buFont typeface="Lexend"/>
              <a:buChar char="■"/>
              <a:defRPr>
                <a:latin typeface="Lexend"/>
                <a:ea typeface="Lexend"/>
                <a:cs typeface="Lexend"/>
                <a:sym typeface="Lexend"/>
              </a:defRPr>
            </a:lvl6pPr>
            <a:lvl7pPr indent="-317500" lvl="6" marL="3200400">
              <a:spcBef>
                <a:spcPts val="0"/>
              </a:spcBef>
              <a:spcAft>
                <a:spcPts val="0"/>
              </a:spcAft>
              <a:buSzPts val="1400"/>
              <a:buFont typeface="Lexend"/>
              <a:buChar char="●"/>
              <a:defRPr>
                <a:latin typeface="Lexend"/>
                <a:ea typeface="Lexend"/>
                <a:cs typeface="Lexend"/>
                <a:sym typeface="Lexend"/>
              </a:defRPr>
            </a:lvl7pPr>
            <a:lvl8pPr indent="-317500" lvl="7" marL="3657600">
              <a:spcBef>
                <a:spcPts val="0"/>
              </a:spcBef>
              <a:spcAft>
                <a:spcPts val="0"/>
              </a:spcAft>
              <a:buSzPts val="1400"/>
              <a:buFont typeface="Lexend"/>
              <a:buChar char="○"/>
              <a:defRPr>
                <a:latin typeface="Lexend"/>
                <a:ea typeface="Lexend"/>
                <a:cs typeface="Lexend"/>
                <a:sym typeface="Lexend"/>
              </a:defRPr>
            </a:lvl8pPr>
            <a:lvl9pPr indent="-317500" lvl="8" marL="4114800">
              <a:spcBef>
                <a:spcPts val="0"/>
              </a:spcBef>
              <a:spcAft>
                <a:spcPts val="0"/>
              </a:spcAft>
              <a:buSzPts val="1400"/>
              <a:buFont typeface="Lexend"/>
              <a:buChar char="■"/>
              <a:defRPr>
                <a:latin typeface="Lexend"/>
                <a:ea typeface="Lexend"/>
                <a:cs typeface="Lexend"/>
                <a:sym typeface="Lexend"/>
              </a:defRPr>
            </a:lvl9pPr>
          </a:lstStyle>
          <a:p/>
        </p:txBody>
      </p:sp>
      <p:sp>
        <p:nvSpPr>
          <p:cNvPr id="314" name="Google Shape;314;g3e7568fbf7a_0_1494"/>
          <p:cNvSpPr txBox="1"/>
          <p:nvPr>
            <p:ph idx="12" type="sldNum"/>
          </p:nvPr>
        </p:nvSpPr>
        <p:spPr>
          <a:xfrm>
            <a:off x="8595876" y="4756750"/>
            <a:ext cx="477000" cy="393600"/>
          </a:xfrm>
          <a:prstGeom prst="rect">
            <a:avLst/>
          </a:prstGeom>
          <a:effectLst>
            <a:outerShdw blurRad="57150" rotWithShape="0" algn="bl" dir="5400000" dist="9525">
              <a:srgbClr val="000000">
                <a:alpha val="30000"/>
              </a:srgbClr>
            </a:outerShdw>
          </a:effectLst>
        </p:spPr>
        <p:txBody>
          <a:bodyPr anchorCtr="0" anchor="ctr" bIns="91425" lIns="91425" spcFirstLastPara="1" rIns="91425" wrap="square" tIns="91425">
            <a:normAutofit/>
          </a:bodyPr>
          <a:lstStyle>
            <a:lvl1pPr lvl="0">
              <a:buNone/>
              <a:defRPr sz="1200">
                <a:solidFill>
                  <a:srgbClr val="434343"/>
                </a:solidFill>
                <a:latin typeface="Lexend Medium"/>
                <a:ea typeface="Lexend Medium"/>
                <a:cs typeface="Lexend Medium"/>
                <a:sym typeface="Lexend Medium"/>
              </a:defRPr>
            </a:lvl1pPr>
            <a:lvl2pPr lvl="1">
              <a:buNone/>
              <a:defRPr sz="1200">
                <a:solidFill>
                  <a:srgbClr val="434343"/>
                </a:solidFill>
                <a:latin typeface="Lexend Medium"/>
                <a:ea typeface="Lexend Medium"/>
                <a:cs typeface="Lexend Medium"/>
                <a:sym typeface="Lexend Medium"/>
              </a:defRPr>
            </a:lvl2pPr>
            <a:lvl3pPr lvl="2">
              <a:buNone/>
              <a:defRPr sz="1200">
                <a:solidFill>
                  <a:srgbClr val="434343"/>
                </a:solidFill>
                <a:latin typeface="Lexend Medium"/>
                <a:ea typeface="Lexend Medium"/>
                <a:cs typeface="Lexend Medium"/>
                <a:sym typeface="Lexend Medium"/>
              </a:defRPr>
            </a:lvl3pPr>
            <a:lvl4pPr lvl="3">
              <a:buNone/>
              <a:defRPr sz="1200">
                <a:solidFill>
                  <a:srgbClr val="434343"/>
                </a:solidFill>
                <a:latin typeface="Lexend Medium"/>
                <a:ea typeface="Lexend Medium"/>
                <a:cs typeface="Lexend Medium"/>
                <a:sym typeface="Lexend Medium"/>
              </a:defRPr>
            </a:lvl4pPr>
            <a:lvl5pPr lvl="4">
              <a:buNone/>
              <a:defRPr sz="1200">
                <a:solidFill>
                  <a:srgbClr val="434343"/>
                </a:solidFill>
                <a:latin typeface="Lexend Medium"/>
                <a:ea typeface="Lexend Medium"/>
                <a:cs typeface="Lexend Medium"/>
                <a:sym typeface="Lexend Medium"/>
              </a:defRPr>
            </a:lvl5pPr>
            <a:lvl6pPr lvl="5">
              <a:buNone/>
              <a:defRPr sz="1200">
                <a:solidFill>
                  <a:srgbClr val="434343"/>
                </a:solidFill>
                <a:latin typeface="Lexend Medium"/>
                <a:ea typeface="Lexend Medium"/>
                <a:cs typeface="Lexend Medium"/>
                <a:sym typeface="Lexend Medium"/>
              </a:defRPr>
            </a:lvl6pPr>
            <a:lvl7pPr lvl="6">
              <a:buNone/>
              <a:defRPr sz="1200">
                <a:solidFill>
                  <a:srgbClr val="434343"/>
                </a:solidFill>
                <a:latin typeface="Lexend Medium"/>
                <a:ea typeface="Lexend Medium"/>
                <a:cs typeface="Lexend Medium"/>
                <a:sym typeface="Lexend Medium"/>
              </a:defRPr>
            </a:lvl7pPr>
            <a:lvl8pPr lvl="7">
              <a:buNone/>
              <a:defRPr sz="1200">
                <a:solidFill>
                  <a:srgbClr val="434343"/>
                </a:solidFill>
                <a:latin typeface="Lexend Medium"/>
                <a:ea typeface="Lexend Medium"/>
                <a:cs typeface="Lexend Medium"/>
                <a:sym typeface="Lexend Medium"/>
              </a:defRPr>
            </a:lvl8pPr>
            <a:lvl9pPr lvl="8">
              <a:buNone/>
              <a:defRPr sz="1200">
                <a:solidFill>
                  <a:srgbClr val="434343"/>
                </a:solidFill>
                <a:latin typeface="Lexend Medium"/>
                <a:ea typeface="Lexend Medium"/>
                <a:cs typeface="Lexend Medium"/>
                <a:sym typeface="Lexend Medium"/>
              </a:defRPr>
            </a:lvl9pPr>
          </a:lstStyle>
          <a:p>
            <a:pPr indent="0" lvl="0" marL="0" rtl="0" algn="r">
              <a:spcBef>
                <a:spcPts val="0"/>
              </a:spcBef>
              <a:spcAft>
                <a:spcPts val="0"/>
              </a:spcAft>
              <a:buNone/>
            </a:pPr>
            <a:fld id="{00000000-1234-1234-1234-123412341234}" type="slidenum">
              <a:rPr lang="en"/>
              <a:t>‹#›</a:t>
            </a:fld>
            <a:endParaRPr/>
          </a:p>
        </p:txBody>
      </p:sp>
      <p:cxnSp>
        <p:nvCxnSpPr>
          <p:cNvPr id="315" name="Google Shape;315;g3e7568fbf7a_0_1494"/>
          <p:cNvCxnSpPr/>
          <p:nvPr/>
        </p:nvCxnSpPr>
        <p:spPr>
          <a:xfrm flipH="1" rot="10800000">
            <a:off x="0" y="4828935"/>
            <a:ext cx="8580000" cy="12600"/>
          </a:xfrm>
          <a:prstGeom prst="straightConnector1">
            <a:avLst/>
          </a:prstGeom>
          <a:noFill/>
          <a:ln cap="flat" cmpd="sng" w="28575">
            <a:solidFill>
              <a:srgbClr val="F1C232"/>
            </a:solidFill>
            <a:prstDash val="solid"/>
            <a:round/>
            <a:headEnd len="med" w="med" type="none"/>
            <a:tailEnd len="med" w="med" type="none"/>
          </a:ln>
          <a:effectLst>
            <a:outerShdw blurRad="57150" rotWithShape="0" algn="bl" dir="5400000" dist="19050">
              <a:srgbClr val="000000">
                <a:alpha val="13000"/>
              </a:srgbClr>
            </a:outerShdw>
          </a:effectLst>
        </p:spPr>
      </p:cxnSp>
      <p:sp>
        <p:nvSpPr>
          <p:cNvPr id="316" name="Google Shape;316;g3e7568fbf7a_0_1494"/>
          <p:cNvSpPr txBox="1"/>
          <p:nvPr/>
        </p:nvSpPr>
        <p:spPr>
          <a:xfrm>
            <a:off x="21375" y="4841750"/>
            <a:ext cx="4589700" cy="336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dk2"/>
                </a:solidFill>
                <a:latin typeface="Lexend"/>
                <a:ea typeface="Lexend"/>
                <a:cs typeface="Lexend"/>
                <a:sym typeface="Lexend"/>
              </a:rPr>
              <a:t>Alberto Uson - University of Edinburgh - IDM2026</a:t>
            </a:r>
            <a:endParaRPr sz="1000">
              <a:solidFill>
                <a:schemeClr val="dk2"/>
              </a:solidFill>
              <a:latin typeface="Lexend"/>
              <a:ea typeface="Lexend"/>
              <a:cs typeface="Lexend"/>
              <a:sym typeface="Lexen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17" name="Shape 317"/>
        <p:cNvGrpSpPr/>
        <p:nvPr/>
      </p:nvGrpSpPr>
      <p:grpSpPr>
        <a:xfrm>
          <a:off x="0" y="0"/>
          <a:ext cx="0" cy="0"/>
          <a:chOff x="0" y="0"/>
          <a:chExt cx="0" cy="0"/>
        </a:xfrm>
      </p:grpSpPr>
      <p:sp>
        <p:nvSpPr>
          <p:cNvPr id="318" name="Google Shape;318;g3e7568fbf7a_0_1501"/>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19" name="Google Shape;319;g3e7568fbf7a_0_1501"/>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0" name="Google Shape;320;g3e7568fbf7a_0_1501"/>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1" name="Google Shape;321;g3e7568fbf7a_0_150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22" name="Shape 322"/>
        <p:cNvGrpSpPr/>
        <p:nvPr/>
      </p:nvGrpSpPr>
      <p:grpSpPr>
        <a:xfrm>
          <a:off x="0" y="0"/>
          <a:ext cx="0" cy="0"/>
          <a:chOff x="0" y="0"/>
          <a:chExt cx="0" cy="0"/>
        </a:xfrm>
      </p:grpSpPr>
      <p:sp>
        <p:nvSpPr>
          <p:cNvPr id="323" name="Google Shape;323;g3e7568fbf7a_0_150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24" name="Google Shape;324;g3e7568fbf7a_0_150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5" name="Shape 325"/>
        <p:cNvGrpSpPr/>
        <p:nvPr/>
      </p:nvGrpSpPr>
      <p:grpSpPr>
        <a:xfrm>
          <a:off x="0" y="0"/>
          <a:ext cx="0" cy="0"/>
          <a:chOff x="0" y="0"/>
          <a:chExt cx="0" cy="0"/>
        </a:xfrm>
      </p:grpSpPr>
      <p:sp>
        <p:nvSpPr>
          <p:cNvPr id="326" name="Google Shape;326;g3e7568fbf7a_0_1509"/>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27" name="Google Shape;327;g3e7568fbf7a_0_1509"/>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8" name="Google Shape;328;g3e7568fbf7a_0_150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9" name="Shape 329"/>
        <p:cNvGrpSpPr/>
        <p:nvPr/>
      </p:nvGrpSpPr>
      <p:grpSpPr>
        <a:xfrm>
          <a:off x="0" y="0"/>
          <a:ext cx="0" cy="0"/>
          <a:chOff x="0" y="0"/>
          <a:chExt cx="0" cy="0"/>
        </a:xfrm>
      </p:grpSpPr>
      <p:sp>
        <p:nvSpPr>
          <p:cNvPr id="330" name="Google Shape;330;g3e7568fbf7a_0_1513"/>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31" name="Google Shape;331;g3e7568fbf7a_0_151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32" name="Shape 332"/>
        <p:cNvGrpSpPr/>
        <p:nvPr/>
      </p:nvGrpSpPr>
      <p:grpSpPr>
        <a:xfrm>
          <a:off x="0" y="0"/>
          <a:ext cx="0" cy="0"/>
          <a:chOff x="0" y="0"/>
          <a:chExt cx="0" cy="0"/>
        </a:xfrm>
      </p:grpSpPr>
      <p:sp>
        <p:nvSpPr>
          <p:cNvPr id="333" name="Google Shape;333;g3e7568fbf7a_0_1516"/>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g3e7568fbf7a_0_1516"/>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35" name="Google Shape;335;g3e7568fbf7a_0_1516"/>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36" name="Google Shape;336;g3e7568fbf7a_0_1516"/>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37" name="Google Shape;337;g3e7568fbf7a_0_15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38" name="Shape 338"/>
        <p:cNvGrpSpPr/>
        <p:nvPr/>
      </p:nvGrpSpPr>
      <p:grpSpPr>
        <a:xfrm>
          <a:off x="0" y="0"/>
          <a:ext cx="0" cy="0"/>
          <a:chOff x="0" y="0"/>
          <a:chExt cx="0" cy="0"/>
        </a:xfrm>
      </p:grpSpPr>
      <p:sp>
        <p:nvSpPr>
          <p:cNvPr id="339" name="Google Shape;339;g3e7568fbf7a_0_1522"/>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340" name="Google Shape;340;g3e7568fbf7a_0_15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341" name="Shape 341"/>
        <p:cNvGrpSpPr/>
        <p:nvPr/>
      </p:nvGrpSpPr>
      <p:grpSpPr>
        <a:xfrm>
          <a:off x="0" y="0"/>
          <a:ext cx="0" cy="0"/>
          <a:chOff x="0" y="0"/>
          <a:chExt cx="0" cy="0"/>
        </a:xfrm>
      </p:grpSpPr>
      <p:sp>
        <p:nvSpPr>
          <p:cNvPr id="342" name="Google Shape;342;g3e7568fbf7a_0_1525"/>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343" name="Google Shape;343;g3e7568fbf7a_0_1525"/>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344" name="Google Shape;344;g3e7568fbf7a_0_15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45" name="Shape 345"/>
        <p:cNvGrpSpPr/>
        <p:nvPr/>
      </p:nvGrpSpPr>
      <p:grpSpPr>
        <a:xfrm>
          <a:off x="0" y="0"/>
          <a:ext cx="0" cy="0"/>
          <a:chOff x="0" y="0"/>
          <a:chExt cx="0" cy="0"/>
        </a:xfrm>
      </p:grpSpPr>
      <p:sp>
        <p:nvSpPr>
          <p:cNvPr id="346" name="Google Shape;346;g3e7568fbf7a_0_152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48" name="Shape 348"/>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theme" Target="../theme/theme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slideLayout" Target="../slideLayouts/slideLayout10.xml"/><Relationship Id="rId3" Type="http://schemas.openxmlformats.org/officeDocument/2006/relationships/slideLayout" Target="../slideLayouts/slideLayout11.xml"/><Relationship Id="rId4" Type="http://schemas.openxmlformats.org/officeDocument/2006/relationships/slideLayout" Target="../slideLayouts/slideLayout12.xml"/><Relationship Id="rId11" Type="http://schemas.openxmlformats.org/officeDocument/2006/relationships/slideLayout" Target="../slideLayouts/slideLayout19.xml"/><Relationship Id="rId10" Type="http://schemas.openxmlformats.org/officeDocument/2006/relationships/slideLayout" Target="../slideLayouts/slideLayout18.xml"/><Relationship Id="rId12" Type="http://schemas.openxmlformats.org/officeDocument/2006/relationships/theme" Target="../theme/theme1.xml"/><Relationship Id="rId9" Type="http://schemas.openxmlformats.org/officeDocument/2006/relationships/slideLayout" Target="../slideLayouts/slideLayout17.xml"/><Relationship Id="rId5" Type="http://schemas.openxmlformats.org/officeDocument/2006/relationships/slideLayout" Target="../slideLayouts/slideLayout13.xml"/><Relationship Id="rId6" Type="http://schemas.openxmlformats.org/officeDocument/2006/relationships/slideLayout" Target="../slideLayouts/slideLayout14.xml"/><Relationship Id="rId7" Type="http://schemas.openxmlformats.org/officeDocument/2006/relationships/slideLayout" Target="../slideLayouts/slideLayout15.xml"/><Relationship Id="rId8"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3.png"/><Relationship Id="rId3" Type="http://schemas.openxmlformats.org/officeDocument/2006/relationships/slideLayout" Target="../slideLayouts/slideLayout20.xml"/><Relationship Id="rId4" Type="http://schemas.openxmlformats.org/officeDocument/2006/relationships/slideLayout" Target="../slideLayouts/slideLayout21.xml"/><Relationship Id="rId5" Type="http://schemas.openxmlformats.org/officeDocument/2006/relationships/slideLayout" Target="../slideLayouts/slideLayout22.xml"/><Relationship Id="rId6" Type="http://schemas.openxmlformats.org/officeDocument/2006/relationships/slideLayout" Target="../slideLayouts/slideLayout23.xml"/><Relationship Id="rId7"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34.xml"/><Relationship Id="rId10" Type="http://schemas.openxmlformats.org/officeDocument/2006/relationships/slideLayout" Target="../slideLayouts/slideLayout33.xml"/><Relationship Id="rId13" Type="http://schemas.openxmlformats.org/officeDocument/2006/relationships/theme" Target="../theme/theme8.xml"/><Relationship Id="rId12" Type="http://schemas.openxmlformats.org/officeDocument/2006/relationships/slideLayout" Target="../slideLayouts/slideLayout35.xml"/><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9" Type="http://schemas.openxmlformats.org/officeDocument/2006/relationships/slideLayout" Target="../slideLayouts/slideLayout32.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20" Type="http://schemas.openxmlformats.org/officeDocument/2006/relationships/slideLayout" Target="../slideLayouts/slideLayout54.xml"/><Relationship Id="rId22" Type="http://schemas.openxmlformats.org/officeDocument/2006/relationships/slideLayout" Target="../slideLayouts/slideLayout56.xml"/><Relationship Id="rId21" Type="http://schemas.openxmlformats.org/officeDocument/2006/relationships/slideLayout" Target="../slideLayouts/slideLayout55.xml"/><Relationship Id="rId24" Type="http://schemas.openxmlformats.org/officeDocument/2006/relationships/slideLayout" Target="../slideLayouts/slideLayout58.xml"/><Relationship Id="rId23" Type="http://schemas.openxmlformats.org/officeDocument/2006/relationships/slideLayout" Target="../slideLayouts/slideLayout57.xml"/><Relationship Id="rId1" Type="http://schemas.openxmlformats.org/officeDocument/2006/relationships/image" Target="../media/image8.png"/><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9" Type="http://schemas.openxmlformats.org/officeDocument/2006/relationships/slideLayout" Target="../slideLayouts/slideLayout43.xml"/><Relationship Id="rId25" Type="http://schemas.openxmlformats.org/officeDocument/2006/relationships/theme" Target="../theme/theme6.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11" Type="http://schemas.openxmlformats.org/officeDocument/2006/relationships/slideLayout" Target="../slideLayouts/slideLayout45.xml"/><Relationship Id="rId10" Type="http://schemas.openxmlformats.org/officeDocument/2006/relationships/slideLayout" Target="../slideLayouts/slideLayout44.xml"/><Relationship Id="rId13" Type="http://schemas.openxmlformats.org/officeDocument/2006/relationships/slideLayout" Target="../slideLayouts/slideLayout47.xml"/><Relationship Id="rId12" Type="http://schemas.openxmlformats.org/officeDocument/2006/relationships/slideLayout" Target="../slideLayouts/slideLayout46.xml"/><Relationship Id="rId15" Type="http://schemas.openxmlformats.org/officeDocument/2006/relationships/slideLayout" Target="../slideLayouts/slideLayout49.xml"/><Relationship Id="rId14" Type="http://schemas.openxmlformats.org/officeDocument/2006/relationships/slideLayout" Target="../slideLayouts/slideLayout48.xml"/><Relationship Id="rId17" Type="http://schemas.openxmlformats.org/officeDocument/2006/relationships/slideLayout" Target="../slideLayouts/slideLayout51.xml"/><Relationship Id="rId16" Type="http://schemas.openxmlformats.org/officeDocument/2006/relationships/slideLayout" Target="../slideLayouts/slideLayout50.xml"/><Relationship Id="rId19" Type="http://schemas.openxmlformats.org/officeDocument/2006/relationships/slideLayout" Target="../slideLayouts/slideLayout53.xml"/><Relationship Id="rId18" Type="http://schemas.openxmlformats.org/officeDocument/2006/relationships/slideLayout" Target="../slideLayouts/slideLayout52.xml"/></Relationships>
</file>

<file path=ppt/slideMasters/_rels/slideMaster6.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slideLayout" Target="../slideLayouts/slideLayout60.xml"/><Relationship Id="rId3" Type="http://schemas.openxmlformats.org/officeDocument/2006/relationships/slideLayout" Target="../slideLayouts/slideLayout61.xml"/><Relationship Id="rId4" Type="http://schemas.openxmlformats.org/officeDocument/2006/relationships/slideLayout" Target="../slideLayouts/slideLayout62.xml"/><Relationship Id="rId9" Type="http://schemas.openxmlformats.org/officeDocument/2006/relationships/slideLayout" Target="../slideLayouts/slideLayout67.xml"/><Relationship Id="rId5" Type="http://schemas.openxmlformats.org/officeDocument/2006/relationships/slideLayout" Target="../slideLayouts/slideLayout63.xml"/><Relationship Id="rId6" Type="http://schemas.openxmlformats.org/officeDocument/2006/relationships/slideLayout" Target="../slideLayouts/slideLayout64.xml"/><Relationship Id="rId7" Type="http://schemas.openxmlformats.org/officeDocument/2006/relationships/slideLayout" Target="../slideLayouts/slideLayout65.xml"/><Relationship Id="rId8" Type="http://schemas.openxmlformats.org/officeDocument/2006/relationships/slideLayout" Target="../slideLayouts/slideLayout66.xml"/><Relationship Id="rId11" Type="http://schemas.openxmlformats.org/officeDocument/2006/relationships/slideLayout" Target="../slideLayouts/slideLayout69.xml"/><Relationship Id="rId10" Type="http://schemas.openxmlformats.org/officeDocument/2006/relationships/slideLayout" Target="../slideLayouts/slideLayout68.xml"/><Relationship Id="rId12" Type="http://schemas.openxmlformats.org/officeDocument/2006/relationships/theme" Target="../theme/theme2.xml"/></Relationships>
</file>

<file path=ppt/slideMasters/_rels/slideMaster7.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theme" Target="../theme/theme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
    <p:bg>
      <p:bgPr>
        <a:solidFill>
          <a:schemeClr val="lt1"/>
        </a:solidFill>
      </p:bgPr>
    </p:bg>
    <p:spTree>
      <p:nvGrpSpPr>
        <p:cNvPr id="5" name="Shape 5"/>
        <p:cNvGrpSpPr/>
        <p:nvPr/>
      </p:nvGrpSpPr>
      <p:grpSpPr>
        <a:xfrm>
          <a:off x="0" y="0"/>
          <a:ext cx="0" cy="0"/>
          <a:chOff x="0" y="0"/>
          <a:chExt cx="0" cy="0"/>
        </a:xfrm>
      </p:grpSpPr>
      <p:sp>
        <p:nvSpPr>
          <p:cNvPr id="6" name="Google Shape;6;p47"/>
          <p:cNvSpPr txBox="1"/>
          <p:nvPr>
            <p:ph type="title"/>
          </p:nvPr>
        </p:nvSpPr>
        <p:spPr>
          <a:xfrm>
            <a:off x="205125" y="42506"/>
            <a:ext cx="8752500" cy="5646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rgbClr val="3C78D8"/>
              </a:buClr>
              <a:buSzPts val="3600"/>
              <a:buFont typeface="Arial Narrow"/>
              <a:buNone/>
              <a:defRPr b="1" i="0" sz="3600" u="none" cap="none" strike="noStrike">
                <a:solidFill>
                  <a:srgbClr val="3C78D8"/>
                </a:solidFill>
                <a:latin typeface="Arial Narrow"/>
                <a:ea typeface="Arial Narrow"/>
                <a:cs typeface="Arial Narrow"/>
                <a:sym typeface="Arial Narrow"/>
              </a:defRPr>
            </a:lvl1pPr>
            <a:lvl2pPr lvl="1" marR="0" rtl="0" algn="l">
              <a:lnSpc>
                <a:spcPct val="100000"/>
              </a:lnSpc>
              <a:spcBef>
                <a:spcPts val="0"/>
              </a:spcBef>
              <a:spcAft>
                <a:spcPts val="0"/>
              </a:spcAft>
              <a:buClr>
                <a:srgbClr val="3C78D8"/>
              </a:buClr>
              <a:buSzPts val="3600"/>
              <a:buFont typeface="Arial"/>
              <a:buNone/>
              <a:defRPr b="1" i="0" sz="3600" u="none" cap="none" strike="noStrike">
                <a:solidFill>
                  <a:srgbClr val="3C78D8"/>
                </a:solidFill>
                <a:latin typeface="Arial"/>
                <a:ea typeface="Arial"/>
                <a:cs typeface="Arial"/>
                <a:sym typeface="Arial"/>
              </a:defRPr>
            </a:lvl2pPr>
            <a:lvl3pPr lvl="2" marR="0" rtl="0" algn="l">
              <a:lnSpc>
                <a:spcPct val="100000"/>
              </a:lnSpc>
              <a:spcBef>
                <a:spcPts val="0"/>
              </a:spcBef>
              <a:spcAft>
                <a:spcPts val="0"/>
              </a:spcAft>
              <a:buClr>
                <a:srgbClr val="3C78D8"/>
              </a:buClr>
              <a:buSzPts val="3600"/>
              <a:buFont typeface="Arial"/>
              <a:buNone/>
              <a:defRPr b="1" i="0" sz="3600" u="none" cap="none" strike="noStrike">
                <a:solidFill>
                  <a:srgbClr val="3C78D8"/>
                </a:solidFill>
                <a:latin typeface="Arial"/>
                <a:ea typeface="Arial"/>
                <a:cs typeface="Arial"/>
                <a:sym typeface="Arial"/>
              </a:defRPr>
            </a:lvl3pPr>
            <a:lvl4pPr lvl="3" marR="0" rtl="0" algn="l">
              <a:lnSpc>
                <a:spcPct val="100000"/>
              </a:lnSpc>
              <a:spcBef>
                <a:spcPts val="0"/>
              </a:spcBef>
              <a:spcAft>
                <a:spcPts val="0"/>
              </a:spcAft>
              <a:buClr>
                <a:srgbClr val="3C78D8"/>
              </a:buClr>
              <a:buSzPts val="3600"/>
              <a:buFont typeface="Arial"/>
              <a:buNone/>
              <a:defRPr b="1" i="0" sz="3600" u="none" cap="none" strike="noStrike">
                <a:solidFill>
                  <a:srgbClr val="3C78D8"/>
                </a:solidFill>
                <a:latin typeface="Arial"/>
                <a:ea typeface="Arial"/>
                <a:cs typeface="Arial"/>
                <a:sym typeface="Arial"/>
              </a:defRPr>
            </a:lvl4pPr>
            <a:lvl5pPr lvl="4" marR="0" rtl="0" algn="l">
              <a:lnSpc>
                <a:spcPct val="100000"/>
              </a:lnSpc>
              <a:spcBef>
                <a:spcPts val="0"/>
              </a:spcBef>
              <a:spcAft>
                <a:spcPts val="0"/>
              </a:spcAft>
              <a:buClr>
                <a:srgbClr val="3C78D8"/>
              </a:buClr>
              <a:buSzPts val="3600"/>
              <a:buFont typeface="Arial"/>
              <a:buNone/>
              <a:defRPr b="1" i="0" sz="3600" u="none" cap="none" strike="noStrike">
                <a:solidFill>
                  <a:srgbClr val="3C78D8"/>
                </a:solidFill>
                <a:latin typeface="Arial"/>
                <a:ea typeface="Arial"/>
                <a:cs typeface="Arial"/>
                <a:sym typeface="Arial"/>
              </a:defRPr>
            </a:lvl5pPr>
            <a:lvl6pPr lvl="5" marR="0" rtl="0" algn="l">
              <a:lnSpc>
                <a:spcPct val="100000"/>
              </a:lnSpc>
              <a:spcBef>
                <a:spcPts val="0"/>
              </a:spcBef>
              <a:spcAft>
                <a:spcPts val="0"/>
              </a:spcAft>
              <a:buClr>
                <a:srgbClr val="3C78D8"/>
              </a:buClr>
              <a:buSzPts val="3600"/>
              <a:buFont typeface="Arial"/>
              <a:buNone/>
              <a:defRPr b="1" i="0" sz="3600" u="none" cap="none" strike="noStrike">
                <a:solidFill>
                  <a:srgbClr val="3C78D8"/>
                </a:solidFill>
                <a:latin typeface="Arial"/>
                <a:ea typeface="Arial"/>
                <a:cs typeface="Arial"/>
                <a:sym typeface="Arial"/>
              </a:defRPr>
            </a:lvl6pPr>
            <a:lvl7pPr lvl="6" marR="0" rtl="0" algn="l">
              <a:lnSpc>
                <a:spcPct val="100000"/>
              </a:lnSpc>
              <a:spcBef>
                <a:spcPts val="0"/>
              </a:spcBef>
              <a:spcAft>
                <a:spcPts val="0"/>
              </a:spcAft>
              <a:buClr>
                <a:srgbClr val="3C78D8"/>
              </a:buClr>
              <a:buSzPts val="3600"/>
              <a:buFont typeface="Arial"/>
              <a:buNone/>
              <a:defRPr b="1" i="0" sz="3600" u="none" cap="none" strike="noStrike">
                <a:solidFill>
                  <a:srgbClr val="3C78D8"/>
                </a:solidFill>
                <a:latin typeface="Arial"/>
                <a:ea typeface="Arial"/>
                <a:cs typeface="Arial"/>
                <a:sym typeface="Arial"/>
              </a:defRPr>
            </a:lvl7pPr>
            <a:lvl8pPr lvl="7" marR="0" rtl="0" algn="l">
              <a:lnSpc>
                <a:spcPct val="100000"/>
              </a:lnSpc>
              <a:spcBef>
                <a:spcPts val="0"/>
              </a:spcBef>
              <a:spcAft>
                <a:spcPts val="0"/>
              </a:spcAft>
              <a:buClr>
                <a:srgbClr val="3C78D8"/>
              </a:buClr>
              <a:buSzPts val="3600"/>
              <a:buFont typeface="Arial"/>
              <a:buNone/>
              <a:defRPr b="1" i="0" sz="3600" u="none" cap="none" strike="noStrike">
                <a:solidFill>
                  <a:srgbClr val="3C78D8"/>
                </a:solidFill>
                <a:latin typeface="Arial"/>
                <a:ea typeface="Arial"/>
                <a:cs typeface="Arial"/>
                <a:sym typeface="Arial"/>
              </a:defRPr>
            </a:lvl8pPr>
            <a:lvl9pPr lvl="8" marR="0" rtl="0" algn="l">
              <a:lnSpc>
                <a:spcPct val="100000"/>
              </a:lnSpc>
              <a:spcBef>
                <a:spcPts val="0"/>
              </a:spcBef>
              <a:spcAft>
                <a:spcPts val="0"/>
              </a:spcAft>
              <a:buClr>
                <a:srgbClr val="3C78D8"/>
              </a:buClr>
              <a:buSzPts val="3600"/>
              <a:buFont typeface="Arial"/>
              <a:buNone/>
              <a:defRPr b="1" i="0" sz="3600" u="none" cap="none" strike="noStrike">
                <a:solidFill>
                  <a:srgbClr val="3C78D8"/>
                </a:solidFill>
                <a:latin typeface="Arial"/>
                <a:ea typeface="Arial"/>
                <a:cs typeface="Arial"/>
                <a:sym typeface="Arial"/>
              </a:defRPr>
            </a:lvl9pPr>
          </a:lstStyle>
          <a:p/>
        </p:txBody>
      </p:sp>
      <p:sp>
        <p:nvSpPr>
          <p:cNvPr id="7" name="Google Shape;7;p47"/>
          <p:cNvSpPr txBox="1"/>
          <p:nvPr>
            <p:ph idx="1" type="body"/>
          </p:nvPr>
        </p:nvSpPr>
        <p:spPr>
          <a:xfrm>
            <a:off x="205125" y="607256"/>
            <a:ext cx="8752500" cy="4318500"/>
          </a:xfrm>
          <a:prstGeom prst="rect">
            <a:avLst/>
          </a:prstGeom>
          <a:noFill/>
          <a:ln>
            <a:noFill/>
          </a:ln>
        </p:spPr>
        <p:txBody>
          <a:bodyPr anchorCtr="0" anchor="t" bIns="91425" lIns="91425" spcFirstLastPara="1" rIns="91425" wrap="square" tIns="91425">
            <a:noAutofit/>
          </a:bodyPr>
          <a:lstStyle>
            <a:lvl1pPr indent="-355600" lvl="0" marL="457200" marR="0" rtl="0" algn="l">
              <a:lnSpc>
                <a:spcPct val="100000"/>
              </a:lnSpc>
              <a:spcBef>
                <a:spcPts val="600"/>
              </a:spcBef>
              <a:spcAft>
                <a:spcPts val="0"/>
              </a:spcAft>
              <a:buClr>
                <a:schemeClr val="dk1"/>
              </a:buClr>
              <a:buSzPts val="2000"/>
              <a:buFont typeface="Arial Narrow"/>
              <a:buChar char="●"/>
              <a:defRPr b="1" i="0" sz="2000" u="none" cap="none" strike="noStrike">
                <a:solidFill>
                  <a:schemeClr val="dk1"/>
                </a:solidFill>
                <a:latin typeface="Arial Narrow"/>
                <a:ea typeface="Arial Narrow"/>
                <a:cs typeface="Arial Narrow"/>
                <a:sym typeface="Arial Narrow"/>
              </a:defRPr>
            </a:lvl1pPr>
            <a:lvl2pPr indent="-330200" lvl="1" marL="914400" marR="0" rtl="0" algn="l">
              <a:lnSpc>
                <a:spcPct val="100000"/>
              </a:lnSpc>
              <a:spcBef>
                <a:spcPts val="0"/>
              </a:spcBef>
              <a:spcAft>
                <a:spcPts val="0"/>
              </a:spcAft>
              <a:buClr>
                <a:srgbClr val="A61C00"/>
              </a:buClr>
              <a:buSzPts val="1600"/>
              <a:buFont typeface="Arial Narrow"/>
              <a:buChar char="○"/>
              <a:defRPr b="1" i="0" sz="1600" u="none" cap="none" strike="noStrike">
                <a:solidFill>
                  <a:srgbClr val="A61C00"/>
                </a:solidFill>
                <a:latin typeface="Arial Narrow"/>
                <a:ea typeface="Arial Narrow"/>
                <a:cs typeface="Arial Narrow"/>
                <a:sym typeface="Arial Narrow"/>
              </a:defRPr>
            </a:lvl2pPr>
            <a:lvl3pPr indent="-317500" lvl="2" marL="1371600" marR="0" rtl="0" algn="l">
              <a:lnSpc>
                <a:spcPct val="100000"/>
              </a:lnSpc>
              <a:spcBef>
                <a:spcPts val="0"/>
              </a:spcBef>
              <a:spcAft>
                <a:spcPts val="0"/>
              </a:spcAft>
              <a:buClr>
                <a:schemeClr val="accent4"/>
              </a:buClr>
              <a:buSzPts val="1400"/>
              <a:buFont typeface="Arial Narrow"/>
              <a:buChar char="■"/>
              <a:defRPr b="1" i="0" sz="1400" u="none" cap="none" strike="noStrike">
                <a:solidFill>
                  <a:schemeClr val="accent4"/>
                </a:solidFill>
                <a:latin typeface="Arial Narrow"/>
                <a:ea typeface="Arial Narrow"/>
                <a:cs typeface="Arial Narrow"/>
                <a:sym typeface="Arial Narrow"/>
              </a:defRPr>
            </a:lvl3pPr>
            <a:lvl4pPr indent="-304800" lvl="3" marL="1828800" marR="0" rtl="0" algn="l">
              <a:lnSpc>
                <a:spcPct val="100000"/>
              </a:lnSpc>
              <a:spcBef>
                <a:spcPts val="0"/>
              </a:spcBef>
              <a:spcAft>
                <a:spcPts val="0"/>
              </a:spcAft>
              <a:buClr>
                <a:srgbClr val="000000"/>
              </a:buClr>
              <a:buSzPts val="1200"/>
              <a:buFont typeface="Arial Narrow"/>
              <a:buChar char="●"/>
              <a:defRPr b="1" i="0" sz="1200" u="none" cap="none" strike="noStrike">
                <a:solidFill>
                  <a:srgbClr val="000000"/>
                </a:solidFill>
                <a:latin typeface="Arial Narrow"/>
                <a:ea typeface="Arial Narrow"/>
                <a:cs typeface="Arial Narrow"/>
                <a:sym typeface="Arial Narrow"/>
              </a:defRPr>
            </a:lvl4pPr>
            <a:lvl5pPr indent="-298450" lvl="4" marL="2286000" marR="0" rtl="0" algn="l">
              <a:lnSpc>
                <a:spcPct val="100000"/>
              </a:lnSpc>
              <a:spcBef>
                <a:spcPts val="0"/>
              </a:spcBef>
              <a:spcAft>
                <a:spcPts val="0"/>
              </a:spcAft>
              <a:buClr>
                <a:schemeClr val="dk1"/>
              </a:buClr>
              <a:buSzPts val="1100"/>
              <a:buFont typeface="Arial Narrow"/>
              <a:buChar char="○"/>
              <a:defRPr b="0" i="0" sz="1100" u="none" cap="none" strike="noStrike">
                <a:solidFill>
                  <a:schemeClr val="dk1"/>
                </a:solidFill>
                <a:latin typeface="Arial Narrow"/>
                <a:ea typeface="Arial Narrow"/>
                <a:cs typeface="Arial Narrow"/>
                <a:sym typeface="Arial Narrow"/>
              </a:defRPr>
            </a:lvl5pPr>
            <a:lvl6pPr indent="-298450" lvl="5" marL="2743200" marR="0" rtl="0" algn="l">
              <a:lnSpc>
                <a:spcPct val="100000"/>
              </a:lnSpc>
              <a:spcBef>
                <a:spcPts val="0"/>
              </a:spcBef>
              <a:spcAft>
                <a:spcPts val="0"/>
              </a:spcAft>
              <a:buClr>
                <a:schemeClr val="dk1"/>
              </a:buClr>
              <a:buSzPts val="1100"/>
              <a:buFont typeface="Arial Narrow"/>
              <a:buChar char="■"/>
              <a:defRPr b="0" i="0" sz="1100" u="none" cap="none" strike="noStrike">
                <a:solidFill>
                  <a:schemeClr val="dk1"/>
                </a:solidFill>
                <a:latin typeface="Arial Narrow"/>
                <a:ea typeface="Arial Narrow"/>
                <a:cs typeface="Arial Narrow"/>
                <a:sym typeface="Arial Narrow"/>
              </a:defRPr>
            </a:lvl6pPr>
            <a:lvl7pPr indent="-298450" lvl="6" marL="3200400" marR="0" rtl="0" algn="l">
              <a:lnSpc>
                <a:spcPct val="100000"/>
              </a:lnSpc>
              <a:spcBef>
                <a:spcPts val="0"/>
              </a:spcBef>
              <a:spcAft>
                <a:spcPts val="0"/>
              </a:spcAft>
              <a:buClr>
                <a:schemeClr val="dk1"/>
              </a:buClr>
              <a:buSzPts val="1100"/>
              <a:buFont typeface="Arial Narrow"/>
              <a:buChar char="●"/>
              <a:defRPr b="0" i="0" sz="1100" u="none" cap="none" strike="noStrike">
                <a:solidFill>
                  <a:schemeClr val="dk1"/>
                </a:solidFill>
                <a:latin typeface="Arial Narrow"/>
                <a:ea typeface="Arial Narrow"/>
                <a:cs typeface="Arial Narrow"/>
                <a:sym typeface="Arial Narrow"/>
              </a:defRPr>
            </a:lvl7pPr>
            <a:lvl8pPr indent="-298450" lvl="7" marL="3657600" marR="0" rtl="0" algn="l">
              <a:lnSpc>
                <a:spcPct val="100000"/>
              </a:lnSpc>
              <a:spcBef>
                <a:spcPts val="0"/>
              </a:spcBef>
              <a:spcAft>
                <a:spcPts val="0"/>
              </a:spcAft>
              <a:buClr>
                <a:schemeClr val="dk1"/>
              </a:buClr>
              <a:buSzPts val="1100"/>
              <a:buFont typeface="Arial Narrow"/>
              <a:buChar char="○"/>
              <a:defRPr b="0" i="0" sz="1100" u="none" cap="none" strike="noStrike">
                <a:solidFill>
                  <a:schemeClr val="dk1"/>
                </a:solidFill>
                <a:latin typeface="Arial Narrow"/>
                <a:ea typeface="Arial Narrow"/>
                <a:cs typeface="Arial Narrow"/>
                <a:sym typeface="Arial Narrow"/>
              </a:defRPr>
            </a:lvl8pPr>
            <a:lvl9pPr indent="-298450" lvl="8" marL="4114800" marR="0" rtl="0" algn="l">
              <a:lnSpc>
                <a:spcPct val="100000"/>
              </a:lnSpc>
              <a:spcBef>
                <a:spcPts val="0"/>
              </a:spcBef>
              <a:spcAft>
                <a:spcPts val="0"/>
              </a:spcAft>
              <a:buClr>
                <a:schemeClr val="dk1"/>
              </a:buClr>
              <a:buSzPts val="1100"/>
              <a:buFont typeface="Arial Narrow"/>
              <a:buChar char="■"/>
              <a:defRPr b="0" i="0" sz="1100" u="none" cap="none" strike="noStrike">
                <a:solidFill>
                  <a:schemeClr val="dk1"/>
                </a:solidFill>
                <a:latin typeface="Arial Narrow"/>
                <a:ea typeface="Arial Narrow"/>
                <a:cs typeface="Arial Narrow"/>
                <a:sym typeface="Arial Narrow"/>
              </a:defRPr>
            </a:lvl9pPr>
          </a:lstStyle>
          <a:p/>
        </p:txBody>
      </p:sp>
      <p:cxnSp>
        <p:nvCxnSpPr>
          <p:cNvPr id="8" name="Google Shape;8;p47"/>
          <p:cNvCxnSpPr/>
          <p:nvPr/>
        </p:nvCxnSpPr>
        <p:spPr>
          <a:xfrm>
            <a:off x="457200" y="5023260"/>
            <a:ext cx="8229600" cy="0"/>
          </a:xfrm>
          <a:prstGeom prst="straightConnector1">
            <a:avLst/>
          </a:prstGeom>
          <a:noFill/>
          <a:ln cap="flat" cmpd="sng" w="50800">
            <a:solidFill>
              <a:schemeClr val="lt2"/>
            </a:solidFill>
            <a:prstDash val="solid"/>
            <a:round/>
            <a:headEnd len="sm" w="sm" type="none"/>
            <a:tailEnd len="sm" w="sm" type="none"/>
          </a:ln>
        </p:spPr>
      </p:cxnSp>
      <p:sp>
        <p:nvSpPr>
          <p:cNvPr id="9" name="Google Shape;9;p47"/>
          <p:cNvSpPr txBox="1"/>
          <p:nvPr>
            <p:ph idx="12" type="sldNum"/>
          </p:nvPr>
        </p:nvSpPr>
        <p:spPr>
          <a:xfrm>
            <a:off x="8686800" y="4898569"/>
            <a:ext cx="457200" cy="2451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1pPr>
            <a:lvl2pPr indent="0" lvl="1" marL="0" marR="0" rtl="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2pPr>
            <a:lvl3pPr indent="0" lvl="2" marL="0" marR="0" rtl="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3pPr>
            <a:lvl4pPr indent="0" lvl="3" marL="0" marR="0" rtl="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4pPr>
            <a:lvl5pPr indent="0" lvl="4" marL="0" marR="0" rtl="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5pPr>
            <a:lvl6pPr indent="0" lvl="5" marL="0" marR="0" rtl="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6pPr>
            <a:lvl7pPr indent="0" lvl="6" marL="0" marR="0" rtl="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7pPr>
            <a:lvl8pPr indent="0" lvl="7" marL="0" marR="0" rtl="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8pPr>
            <a:lvl9pPr indent="0" lvl="8" marL="0" marR="0" rtl="0" algn="r">
              <a:lnSpc>
                <a:spcPct val="100000"/>
              </a:lnSpc>
              <a:spcBef>
                <a:spcPts val="0"/>
              </a:spcBef>
              <a:spcAft>
                <a:spcPts val="0"/>
              </a:spcAft>
              <a:buClr>
                <a:srgbClr val="000000"/>
              </a:buClr>
              <a:buSzPts val="1300"/>
              <a:buFont typeface="Arial"/>
              <a:buNone/>
              <a:defRPr b="1" i="0" sz="1300" u="none" cap="none" strike="noStrike">
                <a:solidFill>
                  <a:srgbClr val="999999"/>
                </a:solidFill>
                <a:latin typeface="Arial Narrow"/>
                <a:ea typeface="Arial Narrow"/>
                <a:cs typeface="Arial Narrow"/>
                <a:sym typeface="Arial Narrow"/>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1" name="Shape 51"/>
        <p:cNvGrpSpPr/>
        <p:nvPr/>
      </p:nvGrpSpPr>
      <p:grpSpPr>
        <a:xfrm>
          <a:off x="0" y="0"/>
          <a:ext cx="0" cy="0"/>
          <a:chOff x="0" y="0"/>
          <a:chExt cx="0" cy="0"/>
        </a:xfrm>
      </p:grpSpPr>
      <p:sp>
        <p:nvSpPr>
          <p:cNvPr id="52" name="Google Shape;52;p5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53" name="Google Shape;53;p5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54" name="Google Shape;54;p5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9" name="Shape 99"/>
        <p:cNvGrpSpPr/>
        <p:nvPr/>
      </p:nvGrpSpPr>
      <p:grpSpPr>
        <a:xfrm>
          <a:off x="0" y="0"/>
          <a:ext cx="0" cy="0"/>
          <a:chOff x="0" y="0"/>
          <a:chExt cx="0" cy="0"/>
        </a:xfrm>
      </p:grpSpPr>
      <p:sp>
        <p:nvSpPr>
          <p:cNvPr id="100" name="Google Shape;100;p54"/>
          <p:cNvSpPr txBox="1"/>
          <p:nvPr>
            <p:ph type="title"/>
          </p:nvPr>
        </p:nvSpPr>
        <p:spPr>
          <a:xfrm>
            <a:off x="452438" y="121004"/>
            <a:ext cx="8239200" cy="381000"/>
          </a:xfrm>
          <a:prstGeom prst="rect">
            <a:avLst/>
          </a:prstGeom>
          <a:noFill/>
          <a:ln>
            <a:noFill/>
          </a:ln>
        </p:spPr>
        <p:txBody>
          <a:bodyPr anchorCtr="0" anchor="t" bIns="19050" lIns="19050" spcFirstLastPara="1" rIns="19050" wrap="square" tIns="19050">
            <a:normAutofit/>
          </a:bodyPr>
          <a:lstStyle>
            <a:lvl1pPr lvl="0" marR="0" rtl="0" algn="l">
              <a:lnSpc>
                <a:spcPct val="80000"/>
              </a:lnSpc>
              <a:spcBef>
                <a:spcPts val="0"/>
              </a:spcBef>
              <a:spcAft>
                <a:spcPts val="0"/>
              </a:spcAft>
              <a:buClr>
                <a:srgbClr val="5E5E5E"/>
              </a:buClr>
              <a:buSzPts val="2300"/>
              <a:buFont typeface="Helvetica Neue"/>
              <a:buNone/>
              <a:defRPr b="1" i="0" sz="2300" u="none" cap="none" strike="noStrike">
                <a:solidFill>
                  <a:srgbClr val="5E5E5E"/>
                </a:solidFill>
                <a:latin typeface="Helvetica Neue"/>
                <a:ea typeface="Helvetica Neue"/>
                <a:cs typeface="Helvetica Neue"/>
                <a:sym typeface="Helvetica Neue"/>
              </a:defRPr>
            </a:lvl1pPr>
            <a:lvl2pPr lvl="1" marR="0" rtl="0" algn="l">
              <a:lnSpc>
                <a:spcPct val="80000"/>
              </a:lnSpc>
              <a:spcBef>
                <a:spcPts val="0"/>
              </a:spcBef>
              <a:spcAft>
                <a:spcPts val="0"/>
              </a:spcAft>
              <a:buClr>
                <a:srgbClr val="5E5E5E"/>
              </a:buClr>
              <a:buSzPts val="2300"/>
              <a:buFont typeface="Helvetica Neue"/>
              <a:buNone/>
              <a:defRPr b="1" i="0" sz="2300" u="none" cap="none" strike="noStrike">
                <a:solidFill>
                  <a:srgbClr val="5E5E5E"/>
                </a:solidFill>
                <a:latin typeface="Helvetica Neue"/>
                <a:ea typeface="Helvetica Neue"/>
                <a:cs typeface="Helvetica Neue"/>
                <a:sym typeface="Helvetica Neue"/>
              </a:defRPr>
            </a:lvl2pPr>
            <a:lvl3pPr lvl="2" marR="0" rtl="0" algn="l">
              <a:lnSpc>
                <a:spcPct val="80000"/>
              </a:lnSpc>
              <a:spcBef>
                <a:spcPts val="0"/>
              </a:spcBef>
              <a:spcAft>
                <a:spcPts val="0"/>
              </a:spcAft>
              <a:buClr>
                <a:srgbClr val="5E5E5E"/>
              </a:buClr>
              <a:buSzPts val="2300"/>
              <a:buFont typeface="Helvetica Neue"/>
              <a:buNone/>
              <a:defRPr b="1" i="0" sz="2300" u="none" cap="none" strike="noStrike">
                <a:solidFill>
                  <a:srgbClr val="5E5E5E"/>
                </a:solidFill>
                <a:latin typeface="Helvetica Neue"/>
                <a:ea typeface="Helvetica Neue"/>
                <a:cs typeface="Helvetica Neue"/>
                <a:sym typeface="Helvetica Neue"/>
              </a:defRPr>
            </a:lvl3pPr>
            <a:lvl4pPr lvl="3" marR="0" rtl="0" algn="l">
              <a:lnSpc>
                <a:spcPct val="80000"/>
              </a:lnSpc>
              <a:spcBef>
                <a:spcPts val="0"/>
              </a:spcBef>
              <a:spcAft>
                <a:spcPts val="0"/>
              </a:spcAft>
              <a:buClr>
                <a:srgbClr val="5E5E5E"/>
              </a:buClr>
              <a:buSzPts val="2300"/>
              <a:buFont typeface="Helvetica Neue"/>
              <a:buNone/>
              <a:defRPr b="1" i="0" sz="2300" u="none" cap="none" strike="noStrike">
                <a:solidFill>
                  <a:srgbClr val="5E5E5E"/>
                </a:solidFill>
                <a:latin typeface="Helvetica Neue"/>
                <a:ea typeface="Helvetica Neue"/>
                <a:cs typeface="Helvetica Neue"/>
                <a:sym typeface="Helvetica Neue"/>
              </a:defRPr>
            </a:lvl4pPr>
            <a:lvl5pPr lvl="4" marR="0" rtl="0" algn="l">
              <a:lnSpc>
                <a:spcPct val="80000"/>
              </a:lnSpc>
              <a:spcBef>
                <a:spcPts val="0"/>
              </a:spcBef>
              <a:spcAft>
                <a:spcPts val="0"/>
              </a:spcAft>
              <a:buClr>
                <a:srgbClr val="5E5E5E"/>
              </a:buClr>
              <a:buSzPts val="2300"/>
              <a:buFont typeface="Helvetica Neue"/>
              <a:buNone/>
              <a:defRPr b="1" i="0" sz="2300" u="none" cap="none" strike="noStrike">
                <a:solidFill>
                  <a:srgbClr val="5E5E5E"/>
                </a:solidFill>
                <a:latin typeface="Helvetica Neue"/>
                <a:ea typeface="Helvetica Neue"/>
                <a:cs typeface="Helvetica Neue"/>
                <a:sym typeface="Helvetica Neue"/>
              </a:defRPr>
            </a:lvl5pPr>
            <a:lvl6pPr lvl="5" marR="0" rtl="0" algn="l">
              <a:lnSpc>
                <a:spcPct val="80000"/>
              </a:lnSpc>
              <a:spcBef>
                <a:spcPts val="0"/>
              </a:spcBef>
              <a:spcAft>
                <a:spcPts val="0"/>
              </a:spcAft>
              <a:buClr>
                <a:srgbClr val="5E5E5E"/>
              </a:buClr>
              <a:buSzPts val="2300"/>
              <a:buFont typeface="Helvetica Neue"/>
              <a:buNone/>
              <a:defRPr b="1" i="0" sz="2300" u="none" cap="none" strike="noStrike">
                <a:solidFill>
                  <a:srgbClr val="5E5E5E"/>
                </a:solidFill>
                <a:latin typeface="Helvetica Neue"/>
                <a:ea typeface="Helvetica Neue"/>
                <a:cs typeface="Helvetica Neue"/>
                <a:sym typeface="Helvetica Neue"/>
              </a:defRPr>
            </a:lvl6pPr>
            <a:lvl7pPr lvl="6" marR="0" rtl="0" algn="l">
              <a:lnSpc>
                <a:spcPct val="80000"/>
              </a:lnSpc>
              <a:spcBef>
                <a:spcPts val="0"/>
              </a:spcBef>
              <a:spcAft>
                <a:spcPts val="0"/>
              </a:spcAft>
              <a:buClr>
                <a:srgbClr val="5E5E5E"/>
              </a:buClr>
              <a:buSzPts val="2300"/>
              <a:buFont typeface="Helvetica Neue"/>
              <a:buNone/>
              <a:defRPr b="1" i="0" sz="2300" u="none" cap="none" strike="noStrike">
                <a:solidFill>
                  <a:srgbClr val="5E5E5E"/>
                </a:solidFill>
                <a:latin typeface="Helvetica Neue"/>
                <a:ea typeface="Helvetica Neue"/>
                <a:cs typeface="Helvetica Neue"/>
                <a:sym typeface="Helvetica Neue"/>
              </a:defRPr>
            </a:lvl7pPr>
            <a:lvl8pPr lvl="7" marR="0" rtl="0" algn="l">
              <a:lnSpc>
                <a:spcPct val="80000"/>
              </a:lnSpc>
              <a:spcBef>
                <a:spcPts val="0"/>
              </a:spcBef>
              <a:spcAft>
                <a:spcPts val="0"/>
              </a:spcAft>
              <a:buClr>
                <a:srgbClr val="5E5E5E"/>
              </a:buClr>
              <a:buSzPts val="2300"/>
              <a:buFont typeface="Helvetica Neue"/>
              <a:buNone/>
              <a:defRPr b="1" i="0" sz="2300" u="none" cap="none" strike="noStrike">
                <a:solidFill>
                  <a:srgbClr val="5E5E5E"/>
                </a:solidFill>
                <a:latin typeface="Helvetica Neue"/>
                <a:ea typeface="Helvetica Neue"/>
                <a:cs typeface="Helvetica Neue"/>
                <a:sym typeface="Helvetica Neue"/>
              </a:defRPr>
            </a:lvl8pPr>
            <a:lvl9pPr lvl="8" marR="0" rtl="0" algn="l">
              <a:lnSpc>
                <a:spcPct val="80000"/>
              </a:lnSpc>
              <a:spcBef>
                <a:spcPts val="0"/>
              </a:spcBef>
              <a:spcAft>
                <a:spcPts val="0"/>
              </a:spcAft>
              <a:buClr>
                <a:srgbClr val="5E5E5E"/>
              </a:buClr>
              <a:buSzPts val="2300"/>
              <a:buFont typeface="Helvetica Neue"/>
              <a:buNone/>
              <a:defRPr b="1" i="0" sz="2300" u="none" cap="none" strike="noStrike">
                <a:solidFill>
                  <a:srgbClr val="5E5E5E"/>
                </a:solidFill>
                <a:latin typeface="Helvetica Neue"/>
                <a:ea typeface="Helvetica Neue"/>
                <a:cs typeface="Helvetica Neue"/>
                <a:sym typeface="Helvetica Neue"/>
              </a:defRPr>
            </a:lvl9pPr>
          </a:lstStyle>
          <a:p/>
        </p:txBody>
      </p:sp>
      <p:sp>
        <p:nvSpPr>
          <p:cNvPr id="101" name="Google Shape;101;p54"/>
          <p:cNvSpPr txBox="1"/>
          <p:nvPr>
            <p:ph idx="1" type="body"/>
          </p:nvPr>
        </p:nvSpPr>
        <p:spPr>
          <a:xfrm>
            <a:off x="452438" y="762056"/>
            <a:ext cx="8239200" cy="3630600"/>
          </a:xfrm>
          <a:prstGeom prst="rect">
            <a:avLst/>
          </a:prstGeom>
          <a:noFill/>
          <a:ln>
            <a:noFill/>
          </a:ln>
        </p:spPr>
        <p:txBody>
          <a:bodyPr anchorCtr="0" anchor="t" bIns="19050" lIns="19050" spcFirstLastPara="1" rIns="19050" wrap="square" tIns="19050">
            <a:normAutofit/>
          </a:bodyPr>
          <a:lstStyle>
            <a:lvl1pPr indent="-317500" lvl="0" marL="457200" marR="0" rtl="0" algn="l">
              <a:lnSpc>
                <a:spcPct val="90000"/>
              </a:lnSpc>
              <a:spcBef>
                <a:spcPts val="400"/>
              </a:spcBef>
              <a:spcAft>
                <a:spcPts val="0"/>
              </a:spcAft>
              <a:buClr>
                <a:srgbClr val="5E5E5E"/>
              </a:buClr>
              <a:buSzPts val="1400"/>
              <a:buFont typeface="Helvetica Neue"/>
              <a:buChar char="•"/>
              <a:defRPr b="0" i="0" sz="1100" u="none" cap="none" strike="noStrike">
                <a:solidFill>
                  <a:srgbClr val="5E5E5E"/>
                </a:solidFill>
                <a:latin typeface="Helvetica Neue"/>
                <a:ea typeface="Helvetica Neue"/>
                <a:cs typeface="Helvetica Neue"/>
                <a:sym typeface="Helvetica Neue"/>
              </a:defRPr>
            </a:lvl1pPr>
            <a:lvl2pPr indent="-317500" lvl="1" marL="914400" marR="0" rtl="0" algn="l">
              <a:lnSpc>
                <a:spcPct val="90000"/>
              </a:lnSpc>
              <a:spcBef>
                <a:spcPts val="400"/>
              </a:spcBef>
              <a:spcAft>
                <a:spcPts val="0"/>
              </a:spcAft>
              <a:buClr>
                <a:srgbClr val="5E5E5E"/>
              </a:buClr>
              <a:buSzPts val="1400"/>
              <a:buFont typeface="Helvetica Neue"/>
              <a:buChar char="•"/>
              <a:defRPr b="0" i="0" sz="1100" u="none" cap="none" strike="noStrike">
                <a:solidFill>
                  <a:srgbClr val="5E5E5E"/>
                </a:solidFill>
                <a:latin typeface="Helvetica Neue"/>
                <a:ea typeface="Helvetica Neue"/>
                <a:cs typeface="Helvetica Neue"/>
                <a:sym typeface="Helvetica Neue"/>
              </a:defRPr>
            </a:lvl2pPr>
            <a:lvl3pPr indent="-317500" lvl="2" marL="1371600" marR="0" rtl="0" algn="l">
              <a:lnSpc>
                <a:spcPct val="90000"/>
              </a:lnSpc>
              <a:spcBef>
                <a:spcPts val="400"/>
              </a:spcBef>
              <a:spcAft>
                <a:spcPts val="0"/>
              </a:spcAft>
              <a:buClr>
                <a:srgbClr val="5E5E5E"/>
              </a:buClr>
              <a:buSzPts val="1400"/>
              <a:buFont typeface="Helvetica Neue"/>
              <a:buChar char="•"/>
              <a:defRPr b="0" i="0" sz="1100" u="none" cap="none" strike="noStrike">
                <a:solidFill>
                  <a:srgbClr val="5E5E5E"/>
                </a:solidFill>
                <a:latin typeface="Helvetica Neue"/>
                <a:ea typeface="Helvetica Neue"/>
                <a:cs typeface="Helvetica Neue"/>
                <a:sym typeface="Helvetica Neue"/>
              </a:defRPr>
            </a:lvl3pPr>
            <a:lvl4pPr indent="-317500" lvl="3" marL="1828800" marR="0" rtl="0" algn="l">
              <a:lnSpc>
                <a:spcPct val="90000"/>
              </a:lnSpc>
              <a:spcBef>
                <a:spcPts val="400"/>
              </a:spcBef>
              <a:spcAft>
                <a:spcPts val="0"/>
              </a:spcAft>
              <a:buClr>
                <a:srgbClr val="5E5E5E"/>
              </a:buClr>
              <a:buSzPts val="1400"/>
              <a:buFont typeface="Helvetica Neue"/>
              <a:buChar char="•"/>
              <a:defRPr b="0" i="0" sz="1100" u="none" cap="none" strike="noStrike">
                <a:solidFill>
                  <a:srgbClr val="5E5E5E"/>
                </a:solidFill>
                <a:latin typeface="Helvetica Neue"/>
                <a:ea typeface="Helvetica Neue"/>
                <a:cs typeface="Helvetica Neue"/>
                <a:sym typeface="Helvetica Neue"/>
              </a:defRPr>
            </a:lvl4pPr>
            <a:lvl5pPr indent="-317500" lvl="4" marL="2286000" marR="0" rtl="0" algn="l">
              <a:lnSpc>
                <a:spcPct val="90000"/>
              </a:lnSpc>
              <a:spcBef>
                <a:spcPts val="400"/>
              </a:spcBef>
              <a:spcAft>
                <a:spcPts val="0"/>
              </a:spcAft>
              <a:buClr>
                <a:srgbClr val="5E5E5E"/>
              </a:buClr>
              <a:buSzPts val="1400"/>
              <a:buFont typeface="Helvetica Neue"/>
              <a:buChar char="•"/>
              <a:defRPr b="0" i="0" sz="1100" u="none" cap="none" strike="noStrike">
                <a:solidFill>
                  <a:srgbClr val="5E5E5E"/>
                </a:solidFill>
                <a:latin typeface="Helvetica Neue"/>
                <a:ea typeface="Helvetica Neue"/>
                <a:cs typeface="Helvetica Neue"/>
                <a:sym typeface="Helvetica Neue"/>
              </a:defRPr>
            </a:lvl5pPr>
            <a:lvl6pPr indent="-317500" lvl="5" marL="2743200" marR="0" rtl="0" algn="l">
              <a:lnSpc>
                <a:spcPct val="90000"/>
              </a:lnSpc>
              <a:spcBef>
                <a:spcPts val="400"/>
              </a:spcBef>
              <a:spcAft>
                <a:spcPts val="0"/>
              </a:spcAft>
              <a:buClr>
                <a:srgbClr val="5E5E5E"/>
              </a:buClr>
              <a:buSzPts val="1400"/>
              <a:buFont typeface="Helvetica Neue"/>
              <a:buChar char="•"/>
              <a:defRPr b="0" i="0" sz="1100" u="none" cap="none" strike="noStrike">
                <a:solidFill>
                  <a:srgbClr val="5E5E5E"/>
                </a:solidFill>
                <a:latin typeface="Helvetica Neue"/>
                <a:ea typeface="Helvetica Neue"/>
                <a:cs typeface="Helvetica Neue"/>
                <a:sym typeface="Helvetica Neue"/>
              </a:defRPr>
            </a:lvl6pPr>
            <a:lvl7pPr indent="-317500" lvl="6" marL="3200400" marR="0" rtl="0" algn="l">
              <a:lnSpc>
                <a:spcPct val="90000"/>
              </a:lnSpc>
              <a:spcBef>
                <a:spcPts val="400"/>
              </a:spcBef>
              <a:spcAft>
                <a:spcPts val="0"/>
              </a:spcAft>
              <a:buClr>
                <a:srgbClr val="5E5E5E"/>
              </a:buClr>
              <a:buSzPts val="1400"/>
              <a:buFont typeface="Helvetica Neue"/>
              <a:buChar char="•"/>
              <a:defRPr b="0" i="0" sz="1100" u="none" cap="none" strike="noStrike">
                <a:solidFill>
                  <a:srgbClr val="5E5E5E"/>
                </a:solidFill>
                <a:latin typeface="Helvetica Neue"/>
                <a:ea typeface="Helvetica Neue"/>
                <a:cs typeface="Helvetica Neue"/>
                <a:sym typeface="Helvetica Neue"/>
              </a:defRPr>
            </a:lvl7pPr>
            <a:lvl8pPr indent="-317500" lvl="7" marL="3657600" marR="0" rtl="0" algn="l">
              <a:lnSpc>
                <a:spcPct val="90000"/>
              </a:lnSpc>
              <a:spcBef>
                <a:spcPts val="400"/>
              </a:spcBef>
              <a:spcAft>
                <a:spcPts val="0"/>
              </a:spcAft>
              <a:buClr>
                <a:srgbClr val="5E5E5E"/>
              </a:buClr>
              <a:buSzPts val="1400"/>
              <a:buFont typeface="Helvetica Neue"/>
              <a:buChar char="•"/>
              <a:defRPr b="0" i="0" sz="1100" u="none" cap="none" strike="noStrike">
                <a:solidFill>
                  <a:srgbClr val="5E5E5E"/>
                </a:solidFill>
                <a:latin typeface="Helvetica Neue"/>
                <a:ea typeface="Helvetica Neue"/>
                <a:cs typeface="Helvetica Neue"/>
                <a:sym typeface="Helvetica Neue"/>
              </a:defRPr>
            </a:lvl8pPr>
            <a:lvl9pPr indent="-317500" lvl="8" marL="4114800" marR="0" rtl="0" algn="l">
              <a:lnSpc>
                <a:spcPct val="90000"/>
              </a:lnSpc>
              <a:spcBef>
                <a:spcPts val="400"/>
              </a:spcBef>
              <a:spcAft>
                <a:spcPts val="0"/>
              </a:spcAft>
              <a:buClr>
                <a:srgbClr val="5E5E5E"/>
              </a:buClr>
              <a:buSzPts val="1400"/>
              <a:buFont typeface="Helvetica Neue"/>
              <a:buChar char="•"/>
              <a:defRPr b="0" i="0" sz="1100" u="none" cap="none" strike="noStrike">
                <a:solidFill>
                  <a:srgbClr val="5E5E5E"/>
                </a:solidFill>
                <a:latin typeface="Helvetica Neue"/>
                <a:ea typeface="Helvetica Neue"/>
                <a:cs typeface="Helvetica Neue"/>
                <a:sym typeface="Helvetica Neue"/>
              </a:defRPr>
            </a:lvl9pPr>
          </a:lstStyle>
          <a:p/>
        </p:txBody>
      </p:sp>
      <p:pic>
        <p:nvPicPr>
          <p:cNvPr descr="Image" id="102" name="Google Shape;102;p54"/>
          <p:cNvPicPr preferRelativeResize="0"/>
          <p:nvPr/>
        </p:nvPicPr>
        <p:blipFill rotWithShape="1">
          <a:blip r:embed="rId1">
            <a:alphaModFix/>
          </a:blip>
          <a:srcRect b="0" l="0" r="0" t="0"/>
          <a:stretch/>
        </p:blipFill>
        <p:spPr>
          <a:xfrm>
            <a:off x="156258" y="4391686"/>
            <a:ext cx="592358" cy="595015"/>
          </a:xfrm>
          <a:prstGeom prst="rect">
            <a:avLst/>
          </a:prstGeom>
          <a:noFill/>
          <a:ln>
            <a:noFill/>
          </a:ln>
        </p:spPr>
      </p:pic>
      <p:pic>
        <p:nvPicPr>
          <p:cNvPr descr="Image" id="103" name="Google Shape;103;p54"/>
          <p:cNvPicPr preferRelativeResize="0"/>
          <p:nvPr/>
        </p:nvPicPr>
        <p:blipFill rotWithShape="1">
          <a:blip r:embed="rId2">
            <a:alphaModFix/>
          </a:blip>
          <a:srcRect b="0" l="0" r="0" t="0"/>
          <a:stretch/>
        </p:blipFill>
        <p:spPr>
          <a:xfrm>
            <a:off x="905914" y="4652835"/>
            <a:ext cx="7785647" cy="77213"/>
          </a:xfrm>
          <a:prstGeom prst="rect">
            <a:avLst/>
          </a:prstGeom>
          <a:noFill/>
          <a:ln>
            <a:noFill/>
          </a:ln>
        </p:spPr>
      </p:pic>
      <p:sp>
        <p:nvSpPr>
          <p:cNvPr id="104" name="Google Shape;104;p54"/>
          <p:cNvSpPr txBox="1"/>
          <p:nvPr>
            <p:ph idx="12" type="sldNum"/>
          </p:nvPr>
        </p:nvSpPr>
        <p:spPr>
          <a:xfrm>
            <a:off x="742500" y="4860000"/>
            <a:ext cx="138300" cy="146100"/>
          </a:xfrm>
          <a:prstGeom prst="rect">
            <a:avLst/>
          </a:prstGeom>
          <a:noFill/>
          <a:ln>
            <a:noFill/>
          </a:ln>
        </p:spPr>
        <p:txBody>
          <a:bodyPr anchorCtr="0" anchor="b" bIns="19050" lIns="19050" spcFirstLastPara="1" rIns="19050" wrap="square" tIns="19050">
            <a:spAutoFit/>
          </a:bodyPr>
          <a:lstStyle>
            <a:lvl1pPr indent="0" lvl="0" marL="0" marR="0" rtl="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1pPr>
            <a:lvl2pPr indent="0" lvl="1" marL="0" marR="0" rtl="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2pPr>
            <a:lvl3pPr indent="0" lvl="2" marL="0" marR="0" rtl="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3pPr>
            <a:lvl4pPr indent="0" lvl="3" marL="0" marR="0" rtl="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4pPr>
            <a:lvl5pPr indent="0" lvl="4" marL="0" marR="0" rtl="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5pPr>
            <a:lvl6pPr indent="0" lvl="5" marL="0" marR="0" rtl="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6pPr>
            <a:lvl7pPr indent="0" lvl="6" marL="0" marR="0" rtl="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7pPr>
            <a:lvl8pPr indent="0" lvl="7" marL="0" marR="0" rtl="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8pPr>
            <a:lvl9pPr indent="0" lvl="8" marL="0" marR="0" rtl="0" algn="ctr">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
              <a:t>‹#›</a:t>
            </a:fld>
            <a:endParaRPr sz="500">
              <a:latin typeface="Arial"/>
              <a:ea typeface="Arial"/>
              <a:cs typeface="Arial"/>
              <a:sym typeface="Arial"/>
            </a:endParaRPr>
          </a:p>
        </p:txBody>
      </p:sp>
      <p:sp>
        <p:nvSpPr>
          <p:cNvPr id="105" name="Google Shape;105;p54"/>
          <p:cNvSpPr txBox="1"/>
          <p:nvPr/>
        </p:nvSpPr>
        <p:spPr>
          <a:xfrm>
            <a:off x="3516011" y="4827534"/>
            <a:ext cx="2112000" cy="207900"/>
          </a:xfrm>
          <a:prstGeom prst="rect">
            <a:avLst/>
          </a:prstGeom>
          <a:noFill/>
          <a:ln>
            <a:noFill/>
          </a:ln>
        </p:spPr>
        <p:txBody>
          <a:bodyPr anchorCtr="0" anchor="ctr" bIns="19050" lIns="19050" spcFirstLastPara="1" rIns="19050" wrap="square" tIns="19050">
            <a:spAutoFit/>
          </a:bodyPr>
          <a:lstStyle/>
          <a:p>
            <a:pPr indent="0" lvl="0" marL="0" marR="0" rtl="0" algn="ctr">
              <a:lnSpc>
                <a:spcPct val="100000"/>
              </a:lnSpc>
              <a:spcBef>
                <a:spcPts val="0"/>
              </a:spcBef>
              <a:spcAft>
                <a:spcPts val="0"/>
              </a:spcAft>
              <a:buClr>
                <a:srgbClr val="5E5E5E"/>
              </a:buClr>
              <a:buSzPts val="1100"/>
              <a:buFont typeface="Helvetica Neue Light"/>
              <a:buNone/>
            </a:pPr>
            <a:r>
              <a:rPr b="0" i="0" lang="en" sz="1100" u="none" cap="none" strike="noStrike">
                <a:solidFill>
                  <a:srgbClr val="5E5E5E"/>
                </a:solidFill>
                <a:latin typeface="Helvetica Neue Light"/>
                <a:ea typeface="Helvetica Neue Light"/>
                <a:cs typeface="Helvetica Neue Light"/>
                <a:sym typeface="Helvetica Neue Light"/>
              </a:rPr>
              <a:t>APS DPF Meeting | May 21, 2026</a:t>
            </a:r>
            <a:endParaRPr b="0" i="0" sz="5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70" r:id="rId3"/>
    <p:sldLayoutId id="2147483671" r:id="rId4"/>
    <p:sldLayoutId id="2147483672" r:id="rId5"/>
    <p:sldLayoutId id="2147483673" r:id="rId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6" name="Shape 126"/>
        <p:cNvGrpSpPr/>
        <p:nvPr/>
      </p:nvGrpSpPr>
      <p:grpSpPr>
        <a:xfrm>
          <a:off x="0" y="0"/>
          <a:ext cx="0" cy="0"/>
          <a:chOff x="0" y="0"/>
          <a:chExt cx="0" cy="0"/>
        </a:xfrm>
      </p:grpSpPr>
      <p:sp>
        <p:nvSpPr>
          <p:cNvPr id="127" name="Google Shape;127;p57"/>
          <p:cNvSpPr txBox="1"/>
          <p:nvPr/>
        </p:nvSpPr>
        <p:spPr>
          <a:xfrm>
            <a:off x="197667" y="4928453"/>
            <a:ext cx="2063700" cy="123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rgbClr val="000000"/>
                </a:solidFill>
                <a:latin typeface="Arial"/>
                <a:ea typeface="Arial"/>
                <a:cs typeface="Arial"/>
                <a:sym typeface="Arial"/>
              </a:rPr>
              <a:t>Akerib / XLZD / SNOLAB EAC</a:t>
            </a:r>
            <a:endParaRPr b="0" i="0" sz="500" u="none" cap="none" strike="noStrike">
              <a:solidFill>
                <a:srgbClr val="000000"/>
              </a:solidFill>
              <a:latin typeface="Arial"/>
              <a:ea typeface="Arial"/>
              <a:cs typeface="Arial"/>
              <a:sym typeface="Arial"/>
            </a:endParaRPr>
          </a:p>
        </p:txBody>
      </p:sp>
      <p:sp>
        <p:nvSpPr>
          <p:cNvPr id="128" name="Google Shape;128;p57"/>
          <p:cNvSpPr txBox="1"/>
          <p:nvPr>
            <p:ph type="title"/>
          </p:nvPr>
        </p:nvSpPr>
        <p:spPr>
          <a:xfrm>
            <a:off x="457200" y="69056"/>
            <a:ext cx="8229600" cy="1131000"/>
          </a:xfrm>
          <a:prstGeom prst="rect">
            <a:avLst/>
          </a:prstGeom>
          <a:noFill/>
          <a:ln>
            <a:noFill/>
          </a:ln>
        </p:spPr>
        <p:txBody>
          <a:bodyPr anchorCtr="0" anchor="ctr" bIns="38100" lIns="38100" spcFirstLastPara="1" rIns="38100" wrap="square" tIns="38100">
            <a:noAutofit/>
          </a:bodyPr>
          <a:lstStyle>
            <a:lvl1pPr lvl="0" marR="0" rtl="0" algn="ctr">
              <a:lnSpc>
                <a:spcPct val="100000"/>
              </a:lnSpc>
              <a:spcBef>
                <a:spcPts val="0"/>
              </a:spcBef>
              <a:spcAft>
                <a:spcPts val="0"/>
              </a:spcAft>
              <a:buClr>
                <a:srgbClr val="000000"/>
              </a:buClr>
              <a:buSzPts val="2600"/>
              <a:buFont typeface="Gill Sans"/>
              <a:buNone/>
              <a:defRPr b="0" i="0" sz="2600" u="none" cap="none" strike="noStrike">
                <a:solidFill>
                  <a:srgbClr val="000000"/>
                </a:solidFill>
                <a:latin typeface="Gill Sans"/>
                <a:ea typeface="Gill Sans"/>
                <a:cs typeface="Gill Sans"/>
                <a:sym typeface="Gill Sans"/>
              </a:defRPr>
            </a:lvl1pPr>
            <a:lvl2pPr lvl="1" marR="0" rtl="0" algn="ctr">
              <a:lnSpc>
                <a:spcPct val="100000"/>
              </a:lnSpc>
              <a:spcBef>
                <a:spcPts val="0"/>
              </a:spcBef>
              <a:spcAft>
                <a:spcPts val="0"/>
              </a:spcAft>
              <a:buClr>
                <a:srgbClr val="000000"/>
              </a:buClr>
              <a:buSzPts val="2600"/>
              <a:buFont typeface="Gill Sans"/>
              <a:buNone/>
              <a:defRPr b="0" i="0" sz="2600" u="none" cap="none" strike="noStrike">
                <a:solidFill>
                  <a:srgbClr val="000000"/>
                </a:solidFill>
                <a:latin typeface="Gill Sans"/>
                <a:ea typeface="Gill Sans"/>
                <a:cs typeface="Gill Sans"/>
                <a:sym typeface="Gill Sans"/>
              </a:defRPr>
            </a:lvl2pPr>
            <a:lvl3pPr lvl="2" marR="0" rtl="0" algn="ctr">
              <a:lnSpc>
                <a:spcPct val="100000"/>
              </a:lnSpc>
              <a:spcBef>
                <a:spcPts val="0"/>
              </a:spcBef>
              <a:spcAft>
                <a:spcPts val="0"/>
              </a:spcAft>
              <a:buClr>
                <a:srgbClr val="000000"/>
              </a:buClr>
              <a:buSzPts val="2600"/>
              <a:buFont typeface="Gill Sans"/>
              <a:buNone/>
              <a:defRPr b="0" i="0" sz="2600" u="none" cap="none" strike="noStrike">
                <a:solidFill>
                  <a:srgbClr val="000000"/>
                </a:solidFill>
                <a:latin typeface="Gill Sans"/>
                <a:ea typeface="Gill Sans"/>
                <a:cs typeface="Gill Sans"/>
                <a:sym typeface="Gill Sans"/>
              </a:defRPr>
            </a:lvl3pPr>
            <a:lvl4pPr lvl="3" marR="0" rtl="0" algn="ctr">
              <a:lnSpc>
                <a:spcPct val="100000"/>
              </a:lnSpc>
              <a:spcBef>
                <a:spcPts val="0"/>
              </a:spcBef>
              <a:spcAft>
                <a:spcPts val="0"/>
              </a:spcAft>
              <a:buClr>
                <a:srgbClr val="000000"/>
              </a:buClr>
              <a:buSzPts val="2600"/>
              <a:buFont typeface="Gill Sans"/>
              <a:buNone/>
              <a:defRPr b="0" i="0" sz="2600" u="none" cap="none" strike="noStrike">
                <a:solidFill>
                  <a:srgbClr val="000000"/>
                </a:solidFill>
                <a:latin typeface="Gill Sans"/>
                <a:ea typeface="Gill Sans"/>
                <a:cs typeface="Gill Sans"/>
                <a:sym typeface="Gill Sans"/>
              </a:defRPr>
            </a:lvl4pPr>
            <a:lvl5pPr lvl="4" marR="0" rtl="0" algn="ctr">
              <a:lnSpc>
                <a:spcPct val="100000"/>
              </a:lnSpc>
              <a:spcBef>
                <a:spcPts val="0"/>
              </a:spcBef>
              <a:spcAft>
                <a:spcPts val="0"/>
              </a:spcAft>
              <a:buClr>
                <a:srgbClr val="000000"/>
              </a:buClr>
              <a:buSzPts val="2600"/>
              <a:buFont typeface="Gill Sans"/>
              <a:buNone/>
              <a:defRPr b="0" i="0" sz="2600" u="none" cap="none" strike="noStrike">
                <a:solidFill>
                  <a:srgbClr val="000000"/>
                </a:solidFill>
                <a:latin typeface="Gill Sans"/>
                <a:ea typeface="Gill Sans"/>
                <a:cs typeface="Gill Sans"/>
                <a:sym typeface="Gill Sans"/>
              </a:defRPr>
            </a:lvl5pPr>
            <a:lvl6pPr lvl="5" marR="0" rtl="0" algn="ctr">
              <a:lnSpc>
                <a:spcPct val="100000"/>
              </a:lnSpc>
              <a:spcBef>
                <a:spcPts val="0"/>
              </a:spcBef>
              <a:spcAft>
                <a:spcPts val="0"/>
              </a:spcAft>
              <a:buClr>
                <a:srgbClr val="000000"/>
              </a:buClr>
              <a:buSzPts val="2600"/>
              <a:buFont typeface="Gill Sans"/>
              <a:buNone/>
              <a:defRPr b="0" i="0" sz="2600" u="none" cap="none" strike="noStrike">
                <a:solidFill>
                  <a:srgbClr val="000000"/>
                </a:solidFill>
                <a:latin typeface="Gill Sans"/>
                <a:ea typeface="Gill Sans"/>
                <a:cs typeface="Gill Sans"/>
                <a:sym typeface="Gill Sans"/>
              </a:defRPr>
            </a:lvl6pPr>
            <a:lvl7pPr lvl="6" marR="0" rtl="0" algn="ctr">
              <a:lnSpc>
                <a:spcPct val="100000"/>
              </a:lnSpc>
              <a:spcBef>
                <a:spcPts val="0"/>
              </a:spcBef>
              <a:spcAft>
                <a:spcPts val="0"/>
              </a:spcAft>
              <a:buClr>
                <a:srgbClr val="000000"/>
              </a:buClr>
              <a:buSzPts val="2600"/>
              <a:buFont typeface="Gill Sans"/>
              <a:buNone/>
              <a:defRPr b="0" i="0" sz="2600" u="none" cap="none" strike="noStrike">
                <a:solidFill>
                  <a:srgbClr val="000000"/>
                </a:solidFill>
                <a:latin typeface="Gill Sans"/>
                <a:ea typeface="Gill Sans"/>
                <a:cs typeface="Gill Sans"/>
                <a:sym typeface="Gill Sans"/>
              </a:defRPr>
            </a:lvl7pPr>
            <a:lvl8pPr lvl="7" marR="0" rtl="0" algn="ctr">
              <a:lnSpc>
                <a:spcPct val="100000"/>
              </a:lnSpc>
              <a:spcBef>
                <a:spcPts val="0"/>
              </a:spcBef>
              <a:spcAft>
                <a:spcPts val="0"/>
              </a:spcAft>
              <a:buClr>
                <a:srgbClr val="000000"/>
              </a:buClr>
              <a:buSzPts val="2600"/>
              <a:buFont typeface="Gill Sans"/>
              <a:buNone/>
              <a:defRPr b="0" i="0" sz="2600" u="none" cap="none" strike="noStrike">
                <a:solidFill>
                  <a:srgbClr val="000000"/>
                </a:solidFill>
                <a:latin typeface="Gill Sans"/>
                <a:ea typeface="Gill Sans"/>
                <a:cs typeface="Gill Sans"/>
                <a:sym typeface="Gill Sans"/>
              </a:defRPr>
            </a:lvl8pPr>
            <a:lvl9pPr lvl="8" marR="0" rtl="0" algn="ctr">
              <a:lnSpc>
                <a:spcPct val="100000"/>
              </a:lnSpc>
              <a:spcBef>
                <a:spcPts val="0"/>
              </a:spcBef>
              <a:spcAft>
                <a:spcPts val="0"/>
              </a:spcAft>
              <a:buClr>
                <a:srgbClr val="000000"/>
              </a:buClr>
              <a:buSzPts val="2600"/>
              <a:buFont typeface="Gill Sans"/>
              <a:buNone/>
              <a:defRPr b="0" i="0" sz="2600" u="none" cap="none" strike="noStrike">
                <a:solidFill>
                  <a:srgbClr val="000000"/>
                </a:solidFill>
                <a:latin typeface="Gill Sans"/>
                <a:ea typeface="Gill Sans"/>
                <a:cs typeface="Gill Sans"/>
                <a:sym typeface="Gill Sans"/>
              </a:defRPr>
            </a:lvl9pPr>
          </a:lstStyle>
          <a:p/>
        </p:txBody>
      </p:sp>
      <p:sp>
        <p:nvSpPr>
          <p:cNvPr id="129" name="Google Shape;129;p57"/>
          <p:cNvSpPr txBox="1"/>
          <p:nvPr>
            <p:ph idx="1" type="body"/>
          </p:nvPr>
        </p:nvSpPr>
        <p:spPr>
          <a:xfrm>
            <a:off x="457200" y="1200150"/>
            <a:ext cx="8229600" cy="3943200"/>
          </a:xfrm>
          <a:prstGeom prst="rect">
            <a:avLst/>
          </a:prstGeom>
          <a:noFill/>
          <a:ln>
            <a:noFill/>
          </a:ln>
        </p:spPr>
        <p:txBody>
          <a:bodyPr anchorCtr="0" anchor="t" bIns="38100" lIns="38100" spcFirstLastPara="1" rIns="38100" wrap="square" tIns="38100">
            <a:normAutofit/>
          </a:bodyPr>
          <a:lstStyle>
            <a:lvl1pPr indent="-361950" lvl="0" marL="457200" marR="0" rtl="0" algn="l">
              <a:lnSpc>
                <a:spcPct val="70000"/>
              </a:lnSpc>
              <a:spcBef>
                <a:spcPts val="1300"/>
              </a:spcBef>
              <a:spcAft>
                <a:spcPts val="0"/>
              </a:spcAft>
              <a:buClr>
                <a:srgbClr val="000000"/>
              </a:buClr>
              <a:buSzPts val="2100"/>
              <a:buFont typeface="Gill Sans"/>
              <a:buChar char="•"/>
              <a:defRPr b="0" i="0" sz="2100" u="none" cap="none" strike="noStrike">
                <a:solidFill>
                  <a:srgbClr val="000000"/>
                </a:solidFill>
                <a:latin typeface="Gill Sans"/>
                <a:ea typeface="Gill Sans"/>
                <a:cs typeface="Gill Sans"/>
                <a:sym typeface="Gill Sans"/>
              </a:defRPr>
            </a:lvl1pPr>
            <a:lvl2pPr indent="-361950" lvl="1" marL="914400" marR="0" rtl="0" algn="l">
              <a:lnSpc>
                <a:spcPct val="70000"/>
              </a:lnSpc>
              <a:spcBef>
                <a:spcPts val="1300"/>
              </a:spcBef>
              <a:spcAft>
                <a:spcPts val="0"/>
              </a:spcAft>
              <a:buClr>
                <a:srgbClr val="000000"/>
              </a:buClr>
              <a:buSzPts val="2100"/>
              <a:buFont typeface="Gill Sans"/>
              <a:buChar char="•"/>
              <a:defRPr b="0" i="0" sz="2100" u="none" cap="none" strike="noStrike">
                <a:solidFill>
                  <a:srgbClr val="000000"/>
                </a:solidFill>
                <a:latin typeface="Gill Sans"/>
                <a:ea typeface="Gill Sans"/>
                <a:cs typeface="Gill Sans"/>
                <a:sym typeface="Gill Sans"/>
              </a:defRPr>
            </a:lvl2pPr>
            <a:lvl3pPr indent="-361950" lvl="2" marL="1371600" marR="0" rtl="0" algn="l">
              <a:lnSpc>
                <a:spcPct val="70000"/>
              </a:lnSpc>
              <a:spcBef>
                <a:spcPts val="1300"/>
              </a:spcBef>
              <a:spcAft>
                <a:spcPts val="0"/>
              </a:spcAft>
              <a:buClr>
                <a:srgbClr val="000000"/>
              </a:buClr>
              <a:buSzPts val="2100"/>
              <a:buFont typeface="Gill Sans"/>
              <a:buChar char="•"/>
              <a:defRPr b="0" i="0" sz="2100" u="none" cap="none" strike="noStrike">
                <a:solidFill>
                  <a:srgbClr val="000000"/>
                </a:solidFill>
                <a:latin typeface="Gill Sans"/>
                <a:ea typeface="Gill Sans"/>
                <a:cs typeface="Gill Sans"/>
                <a:sym typeface="Gill Sans"/>
              </a:defRPr>
            </a:lvl3pPr>
            <a:lvl4pPr indent="-361950" lvl="3" marL="1828800" marR="0" rtl="0" algn="l">
              <a:lnSpc>
                <a:spcPct val="70000"/>
              </a:lnSpc>
              <a:spcBef>
                <a:spcPts val="1300"/>
              </a:spcBef>
              <a:spcAft>
                <a:spcPts val="0"/>
              </a:spcAft>
              <a:buClr>
                <a:srgbClr val="000000"/>
              </a:buClr>
              <a:buSzPts val="2100"/>
              <a:buFont typeface="Gill Sans"/>
              <a:buChar char="•"/>
              <a:defRPr b="0" i="0" sz="2100" u="none" cap="none" strike="noStrike">
                <a:solidFill>
                  <a:srgbClr val="000000"/>
                </a:solidFill>
                <a:latin typeface="Gill Sans"/>
                <a:ea typeface="Gill Sans"/>
                <a:cs typeface="Gill Sans"/>
                <a:sym typeface="Gill Sans"/>
              </a:defRPr>
            </a:lvl4pPr>
            <a:lvl5pPr indent="-361950" lvl="4" marL="2286000" marR="0" rtl="0" algn="l">
              <a:lnSpc>
                <a:spcPct val="70000"/>
              </a:lnSpc>
              <a:spcBef>
                <a:spcPts val="1300"/>
              </a:spcBef>
              <a:spcAft>
                <a:spcPts val="0"/>
              </a:spcAft>
              <a:buClr>
                <a:srgbClr val="000000"/>
              </a:buClr>
              <a:buSzPts val="2100"/>
              <a:buFont typeface="Gill Sans"/>
              <a:buChar char="•"/>
              <a:defRPr b="0" i="0" sz="2100" u="none" cap="none" strike="noStrike">
                <a:solidFill>
                  <a:srgbClr val="000000"/>
                </a:solidFill>
                <a:latin typeface="Gill Sans"/>
                <a:ea typeface="Gill Sans"/>
                <a:cs typeface="Gill Sans"/>
                <a:sym typeface="Gill Sans"/>
              </a:defRPr>
            </a:lvl5pPr>
            <a:lvl6pPr indent="-361950" lvl="5" marL="2743200" marR="0" rtl="0" algn="l">
              <a:lnSpc>
                <a:spcPct val="70000"/>
              </a:lnSpc>
              <a:spcBef>
                <a:spcPts val="1300"/>
              </a:spcBef>
              <a:spcAft>
                <a:spcPts val="0"/>
              </a:spcAft>
              <a:buClr>
                <a:srgbClr val="000000"/>
              </a:buClr>
              <a:buSzPts val="2100"/>
              <a:buFont typeface="Gill Sans"/>
              <a:buChar char="•"/>
              <a:defRPr b="0" i="0" sz="2100" u="none" cap="none" strike="noStrike">
                <a:solidFill>
                  <a:srgbClr val="000000"/>
                </a:solidFill>
                <a:latin typeface="Gill Sans"/>
                <a:ea typeface="Gill Sans"/>
                <a:cs typeface="Gill Sans"/>
                <a:sym typeface="Gill Sans"/>
              </a:defRPr>
            </a:lvl6pPr>
            <a:lvl7pPr indent="-361950" lvl="6" marL="3200400" marR="0" rtl="0" algn="l">
              <a:lnSpc>
                <a:spcPct val="70000"/>
              </a:lnSpc>
              <a:spcBef>
                <a:spcPts val="1300"/>
              </a:spcBef>
              <a:spcAft>
                <a:spcPts val="0"/>
              </a:spcAft>
              <a:buClr>
                <a:srgbClr val="000000"/>
              </a:buClr>
              <a:buSzPts val="2100"/>
              <a:buFont typeface="Gill Sans"/>
              <a:buChar char="•"/>
              <a:defRPr b="0" i="0" sz="2100" u="none" cap="none" strike="noStrike">
                <a:solidFill>
                  <a:srgbClr val="000000"/>
                </a:solidFill>
                <a:latin typeface="Gill Sans"/>
                <a:ea typeface="Gill Sans"/>
                <a:cs typeface="Gill Sans"/>
                <a:sym typeface="Gill Sans"/>
              </a:defRPr>
            </a:lvl7pPr>
            <a:lvl8pPr indent="-361950" lvl="7" marL="3657600" marR="0" rtl="0" algn="l">
              <a:lnSpc>
                <a:spcPct val="70000"/>
              </a:lnSpc>
              <a:spcBef>
                <a:spcPts val="1300"/>
              </a:spcBef>
              <a:spcAft>
                <a:spcPts val="0"/>
              </a:spcAft>
              <a:buClr>
                <a:srgbClr val="000000"/>
              </a:buClr>
              <a:buSzPts val="2100"/>
              <a:buFont typeface="Gill Sans"/>
              <a:buChar char="•"/>
              <a:defRPr b="0" i="0" sz="2100" u="none" cap="none" strike="noStrike">
                <a:solidFill>
                  <a:srgbClr val="000000"/>
                </a:solidFill>
                <a:latin typeface="Gill Sans"/>
                <a:ea typeface="Gill Sans"/>
                <a:cs typeface="Gill Sans"/>
                <a:sym typeface="Gill Sans"/>
              </a:defRPr>
            </a:lvl8pPr>
            <a:lvl9pPr indent="-361950" lvl="8" marL="4114800" marR="0" rtl="0" algn="l">
              <a:lnSpc>
                <a:spcPct val="70000"/>
              </a:lnSpc>
              <a:spcBef>
                <a:spcPts val="1300"/>
              </a:spcBef>
              <a:spcAft>
                <a:spcPts val="0"/>
              </a:spcAft>
              <a:buClr>
                <a:srgbClr val="000000"/>
              </a:buClr>
              <a:buSzPts val="2100"/>
              <a:buFont typeface="Gill Sans"/>
              <a:buChar char="•"/>
              <a:defRPr b="0" i="0" sz="2100" u="none" cap="none" strike="noStrike">
                <a:solidFill>
                  <a:srgbClr val="000000"/>
                </a:solidFill>
                <a:latin typeface="Gill Sans"/>
                <a:ea typeface="Gill Sans"/>
                <a:cs typeface="Gill Sans"/>
                <a:sym typeface="Gill Sans"/>
              </a:defRPr>
            </a:lvl9pPr>
          </a:lstStyle>
          <a:p/>
        </p:txBody>
      </p:sp>
      <p:sp>
        <p:nvSpPr>
          <p:cNvPr id="130" name="Google Shape;130;p57"/>
          <p:cNvSpPr txBox="1"/>
          <p:nvPr>
            <p:ph idx="12" type="sldNum"/>
          </p:nvPr>
        </p:nvSpPr>
        <p:spPr>
          <a:xfrm>
            <a:off x="8566150" y="4747182"/>
            <a:ext cx="202800" cy="223200"/>
          </a:xfrm>
          <a:prstGeom prst="rect">
            <a:avLst/>
          </a:prstGeom>
          <a:noFill/>
          <a:ln>
            <a:noFill/>
          </a:ln>
        </p:spPr>
        <p:txBody>
          <a:bodyPr anchorCtr="0" anchor="ctr" bIns="41900" lIns="41900" spcFirstLastPara="1" rIns="41900" wrap="square" tIns="41900">
            <a:spAutoFit/>
          </a:bodyPr>
          <a:lstStyle>
            <a:lvl1pPr indent="0" lvl="0" marL="0" marR="0" rtl="0" algn="l">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1pPr>
            <a:lvl2pPr indent="0" lvl="1" marL="0" marR="0" rtl="0" algn="l">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2pPr>
            <a:lvl3pPr indent="0" lvl="2" marL="0" marR="0" rtl="0" algn="l">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3pPr>
            <a:lvl4pPr indent="0" lvl="3" marL="0" marR="0" rtl="0" algn="l">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4pPr>
            <a:lvl5pPr indent="0" lvl="4" marL="0" marR="0" rtl="0" algn="l">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5pPr>
            <a:lvl6pPr indent="0" lvl="5" marL="0" marR="0" rtl="0" algn="l">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6pPr>
            <a:lvl7pPr indent="0" lvl="6" marL="0" marR="0" rtl="0" algn="l">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7pPr>
            <a:lvl8pPr indent="0" lvl="7" marL="0" marR="0" rtl="0" algn="l">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8pPr>
            <a:lvl9pPr indent="0" lvl="8" marL="0" marR="0" rtl="0" algn="l">
              <a:lnSpc>
                <a:spcPct val="100000"/>
              </a:lnSpc>
              <a:spcBef>
                <a:spcPts val="0"/>
              </a:spcBef>
              <a:spcAft>
                <a:spcPts val="0"/>
              </a:spcAft>
              <a:buClr>
                <a:srgbClr val="000000"/>
              </a:buClr>
              <a:buSzPts val="900"/>
              <a:buFont typeface="Gill Sans"/>
              <a:buNone/>
              <a:defRPr b="0" i="0" sz="900" u="none" cap="none" strike="noStrike">
                <a:solidFill>
                  <a:srgbClr val="000000"/>
                </a:solidFill>
                <a:latin typeface="Gill Sans"/>
                <a:ea typeface="Gill Sans"/>
                <a:cs typeface="Gill Sans"/>
                <a:sym typeface="Gill Sans"/>
              </a:defRPr>
            </a:lvl9pPr>
          </a:lstStyle>
          <a:p>
            <a:pPr indent="0" lvl="0" marL="0" rtl="0" algn="l">
              <a:spcBef>
                <a:spcPts val="0"/>
              </a:spcBef>
              <a:spcAft>
                <a:spcPts val="0"/>
              </a:spcAft>
              <a:buNone/>
            </a:pPr>
            <a:fld id="{00000000-1234-1234-1234-123412341234}" type="slidenum">
              <a:rPr lang="en"/>
              <a:t>‹#›</a:t>
            </a:fld>
            <a:endParaRPr sz="500">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81" name="Shape 181"/>
        <p:cNvGrpSpPr/>
        <p:nvPr/>
      </p:nvGrpSpPr>
      <p:grpSpPr>
        <a:xfrm>
          <a:off x="0" y="0"/>
          <a:ext cx="0" cy="0"/>
          <a:chOff x="0" y="0"/>
          <a:chExt cx="0" cy="0"/>
        </a:xfrm>
      </p:grpSpPr>
      <p:sp>
        <p:nvSpPr>
          <p:cNvPr id="182" name="Google Shape;182;g3e7568fbf7a_0_1127"/>
          <p:cNvSpPr txBox="1"/>
          <p:nvPr>
            <p:ph type="title"/>
          </p:nvPr>
        </p:nvSpPr>
        <p:spPr>
          <a:xfrm>
            <a:off x="311699" y="445025"/>
            <a:ext cx="8520600" cy="572700"/>
          </a:xfrm>
          <a:prstGeom prst="rect">
            <a:avLst/>
          </a:prstGeom>
          <a:noFill/>
          <a:ln>
            <a:noFill/>
          </a:ln>
        </p:spPr>
        <p:txBody>
          <a:bodyPr anchorCtr="0" anchor="t" bIns="91400" lIns="91400" spcFirstLastPara="1" rIns="91400" wrap="square" tIns="91400">
            <a:normAutofit/>
          </a:bodyPr>
          <a:lstStyle>
            <a:lvl1pPr lvl="0" marR="0" algn="l">
              <a:lnSpc>
                <a:spcPct val="100000"/>
              </a:lnSpc>
              <a:spcBef>
                <a:spcPts val="0"/>
              </a:spcBef>
              <a:spcAft>
                <a:spcPts val="0"/>
              </a:spcAft>
              <a:buClr>
                <a:srgbClr val="E46C0A"/>
              </a:buClr>
              <a:buSzPts val="2800"/>
              <a:buFont typeface="Arial"/>
              <a:buNone/>
              <a:defRPr b="1" i="0" sz="2800" u="none" cap="none" strike="noStrike">
                <a:solidFill>
                  <a:srgbClr val="E46C0A"/>
                </a:solidFill>
                <a:latin typeface="Arial"/>
                <a:ea typeface="Arial"/>
                <a:cs typeface="Arial"/>
                <a:sym typeface="Arial"/>
              </a:defRPr>
            </a:lvl1pPr>
            <a:lvl2pPr lvl="1" marR="0" algn="l">
              <a:lnSpc>
                <a:spcPct val="100000"/>
              </a:lnSpc>
              <a:spcBef>
                <a:spcPts val="0"/>
              </a:spcBef>
              <a:spcAft>
                <a:spcPts val="0"/>
              </a:spcAft>
              <a:buClr>
                <a:srgbClr val="E46C0A"/>
              </a:buClr>
              <a:buSzPts val="2800"/>
              <a:buFont typeface="Arial"/>
              <a:buNone/>
              <a:defRPr b="1" i="0" sz="2800" u="none" cap="none" strike="noStrike">
                <a:solidFill>
                  <a:srgbClr val="E46C0A"/>
                </a:solidFill>
                <a:latin typeface="Arial"/>
                <a:ea typeface="Arial"/>
                <a:cs typeface="Arial"/>
                <a:sym typeface="Arial"/>
              </a:defRPr>
            </a:lvl2pPr>
            <a:lvl3pPr lvl="2" marR="0" algn="l">
              <a:lnSpc>
                <a:spcPct val="100000"/>
              </a:lnSpc>
              <a:spcBef>
                <a:spcPts val="0"/>
              </a:spcBef>
              <a:spcAft>
                <a:spcPts val="0"/>
              </a:spcAft>
              <a:buClr>
                <a:srgbClr val="E46C0A"/>
              </a:buClr>
              <a:buSzPts val="2800"/>
              <a:buFont typeface="Arial"/>
              <a:buNone/>
              <a:defRPr b="1" i="0" sz="2800" u="none" cap="none" strike="noStrike">
                <a:solidFill>
                  <a:srgbClr val="E46C0A"/>
                </a:solidFill>
                <a:latin typeface="Arial"/>
                <a:ea typeface="Arial"/>
                <a:cs typeface="Arial"/>
                <a:sym typeface="Arial"/>
              </a:defRPr>
            </a:lvl3pPr>
            <a:lvl4pPr lvl="3" marR="0" algn="l">
              <a:lnSpc>
                <a:spcPct val="100000"/>
              </a:lnSpc>
              <a:spcBef>
                <a:spcPts val="0"/>
              </a:spcBef>
              <a:spcAft>
                <a:spcPts val="0"/>
              </a:spcAft>
              <a:buClr>
                <a:srgbClr val="E46C0A"/>
              </a:buClr>
              <a:buSzPts val="2800"/>
              <a:buFont typeface="Arial"/>
              <a:buNone/>
              <a:defRPr b="1" i="0" sz="2800" u="none" cap="none" strike="noStrike">
                <a:solidFill>
                  <a:srgbClr val="E46C0A"/>
                </a:solidFill>
                <a:latin typeface="Arial"/>
                <a:ea typeface="Arial"/>
                <a:cs typeface="Arial"/>
                <a:sym typeface="Arial"/>
              </a:defRPr>
            </a:lvl4pPr>
            <a:lvl5pPr lvl="4" marR="0" algn="l">
              <a:lnSpc>
                <a:spcPct val="100000"/>
              </a:lnSpc>
              <a:spcBef>
                <a:spcPts val="0"/>
              </a:spcBef>
              <a:spcAft>
                <a:spcPts val="0"/>
              </a:spcAft>
              <a:buClr>
                <a:srgbClr val="E46C0A"/>
              </a:buClr>
              <a:buSzPts val="2800"/>
              <a:buFont typeface="Arial"/>
              <a:buNone/>
              <a:defRPr b="1" i="0" sz="2800" u="none" cap="none" strike="noStrike">
                <a:solidFill>
                  <a:srgbClr val="E46C0A"/>
                </a:solidFill>
                <a:latin typeface="Arial"/>
                <a:ea typeface="Arial"/>
                <a:cs typeface="Arial"/>
                <a:sym typeface="Arial"/>
              </a:defRPr>
            </a:lvl5pPr>
            <a:lvl6pPr lvl="5" marR="0" algn="l">
              <a:lnSpc>
                <a:spcPct val="100000"/>
              </a:lnSpc>
              <a:spcBef>
                <a:spcPts val="0"/>
              </a:spcBef>
              <a:spcAft>
                <a:spcPts val="0"/>
              </a:spcAft>
              <a:buClr>
                <a:srgbClr val="E46C0A"/>
              </a:buClr>
              <a:buSzPts val="2800"/>
              <a:buFont typeface="Arial"/>
              <a:buNone/>
              <a:defRPr b="1" i="0" sz="2800" u="none" cap="none" strike="noStrike">
                <a:solidFill>
                  <a:srgbClr val="E46C0A"/>
                </a:solidFill>
                <a:latin typeface="Arial"/>
                <a:ea typeface="Arial"/>
                <a:cs typeface="Arial"/>
                <a:sym typeface="Arial"/>
              </a:defRPr>
            </a:lvl6pPr>
            <a:lvl7pPr lvl="6" marR="0" algn="l">
              <a:lnSpc>
                <a:spcPct val="100000"/>
              </a:lnSpc>
              <a:spcBef>
                <a:spcPts val="0"/>
              </a:spcBef>
              <a:spcAft>
                <a:spcPts val="0"/>
              </a:spcAft>
              <a:buClr>
                <a:srgbClr val="E46C0A"/>
              </a:buClr>
              <a:buSzPts val="2800"/>
              <a:buFont typeface="Arial"/>
              <a:buNone/>
              <a:defRPr b="1" i="0" sz="2800" u="none" cap="none" strike="noStrike">
                <a:solidFill>
                  <a:srgbClr val="E46C0A"/>
                </a:solidFill>
                <a:latin typeface="Arial"/>
                <a:ea typeface="Arial"/>
                <a:cs typeface="Arial"/>
                <a:sym typeface="Arial"/>
              </a:defRPr>
            </a:lvl7pPr>
            <a:lvl8pPr lvl="7" marR="0" algn="l">
              <a:lnSpc>
                <a:spcPct val="100000"/>
              </a:lnSpc>
              <a:spcBef>
                <a:spcPts val="0"/>
              </a:spcBef>
              <a:spcAft>
                <a:spcPts val="0"/>
              </a:spcAft>
              <a:buClr>
                <a:srgbClr val="E46C0A"/>
              </a:buClr>
              <a:buSzPts val="2800"/>
              <a:buFont typeface="Arial"/>
              <a:buNone/>
              <a:defRPr b="1" i="0" sz="2800" u="none" cap="none" strike="noStrike">
                <a:solidFill>
                  <a:srgbClr val="E46C0A"/>
                </a:solidFill>
                <a:latin typeface="Arial"/>
                <a:ea typeface="Arial"/>
                <a:cs typeface="Arial"/>
                <a:sym typeface="Arial"/>
              </a:defRPr>
            </a:lvl8pPr>
            <a:lvl9pPr lvl="8" marR="0" algn="l">
              <a:lnSpc>
                <a:spcPct val="100000"/>
              </a:lnSpc>
              <a:spcBef>
                <a:spcPts val="0"/>
              </a:spcBef>
              <a:spcAft>
                <a:spcPts val="0"/>
              </a:spcAft>
              <a:buClr>
                <a:srgbClr val="E46C0A"/>
              </a:buClr>
              <a:buSzPts val="2800"/>
              <a:buFont typeface="Arial"/>
              <a:buNone/>
              <a:defRPr b="1" i="0" sz="2800" u="none" cap="none" strike="noStrike">
                <a:solidFill>
                  <a:srgbClr val="E46C0A"/>
                </a:solidFill>
                <a:latin typeface="Arial"/>
                <a:ea typeface="Arial"/>
                <a:cs typeface="Arial"/>
                <a:sym typeface="Arial"/>
              </a:defRPr>
            </a:lvl9pPr>
          </a:lstStyle>
          <a:p/>
        </p:txBody>
      </p:sp>
      <p:sp>
        <p:nvSpPr>
          <p:cNvPr id="183" name="Google Shape;183;g3e7568fbf7a_0_1127"/>
          <p:cNvSpPr txBox="1"/>
          <p:nvPr>
            <p:ph idx="1" type="body"/>
          </p:nvPr>
        </p:nvSpPr>
        <p:spPr>
          <a:xfrm>
            <a:off x="311699" y="1152475"/>
            <a:ext cx="8520600" cy="3416400"/>
          </a:xfrm>
          <a:prstGeom prst="rect">
            <a:avLst/>
          </a:prstGeom>
          <a:noFill/>
          <a:ln>
            <a:noFill/>
          </a:ln>
        </p:spPr>
        <p:txBody>
          <a:bodyPr anchorCtr="0" anchor="t" bIns="91400" lIns="91400" spcFirstLastPara="1" rIns="91400" wrap="square" tIns="91400">
            <a:normAutofit/>
          </a:bodyPr>
          <a:lstStyle>
            <a:lvl1pPr indent="-342900" lvl="0" marL="457200" marR="0" algn="l">
              <a:lnSpc>
                <a:spcPct val="115000"/>
              </a:lnSpc>
              <a:spcBef>
                <a:spcPts val="0"/>
              </a:spcBef>
              <a:spcAft>
                <a:spcPts val="0"/>
              </a:spcAft>
              <a:buClr>
                <a:srgbClr val="000000"/>
              </a:buClr>
              <a:buSzPts val="1800"/>
              <a:buFont typeface="Arial"/>
              <a:buChar char="●"/>
              <a:defRPr b="0" i="0" sz="1800" u="none" cap="none" strike="noStrike">
                <a:solidFill>
                  <a:srgbClr val="000000"/>
                </a:solidFill>
                <a:latin typeface="Arial"/>
                <a:ea typeface="Arial"/>
                <a:cs typeface="Arial"/>
                <a:sym typeface="Arial"/>
              </a:defRPr>
            </a:lvl1pPr>
            <a:lvl2pPr indent="-342900" lvl="1" marL="914400" marR="0" algn="l">
              <a:lnSpc>
                <a:spcPct val="115000"/>
              </a:lnSpc>
              <a:spcBef>
                <a:spcPts val="0"/>
              </a:spcBef>
              <a:spcAft>
                <a:spcPts val="0"/>
              </a:spcAft>
              <a:buClr>
                <a:srgbClr val="000000"/>
              </a:buClr>
              <a:buSzPts val="1800"/>
              <a:buFont typeface="Arial"/>
              <a:buChar char="○"/>
              <a:defRPr b="0" i="0" sz="1800" u="none" cap="none" strike="noStrike">
                <a:solidFill>
                  <a:srgbClr val="000000"/>
                </a:solidFill>
                <a:latin typeface="Arial"/>
                <a:ea typeface="Arial"/>
                <a:cs typeface="Arial"/>
                <a:sym typeface="Arial"/>
              </a:defRPr>
            </a:lvl2pPr>
            <a:lvl3pPr indent="-342900" lvl="2" marL="1371600" marR="0" algn="l">
              <a:lnSpc>
                <a:spcPct val="115000"/>
              </a:lnSpc>
              <a:spcBef>
                <a:spcPts val="0"/>
              </a:spcBef>
              <a:spcAft>
                <a:spcPts val="0"/>
              </a:spcAft>
              <a:buClr>
                <a:srgbClr val="000000"/>
              </a:buClr>
              <a:buSzPts val="1800"/>
              <a:buFont typeface="Arial"/>
              <a:buChar char="■"/>
              <a:defRPr b="0" i="0" sz="1800" u="none" cap="none" strike="noStrike">
                <a:solidFill>
                  <a:srgbClr val="000000"/>
                </a:solidFill>
                <a:latin typeface="Arial"/>
                <a:ea typeface="Arial"/>
                <a:cs typeface="Arial"/>
                <a:sym typeface="Arial"/>
              </a:defRPr>
            </a:lvl3pPr>
            <a:lvl4pPr indent="-342900" lvl="3" marL="1828800" marR="0" algn="l">
              <a:lnSpc>
                <a:spcPct val="115000"/>
              </a:lnSpc>
              <a:spcBef>
                <a:spcPts val="0"/>
              </a:spcBef>
              <a:spcAft>
                <a:spcPts val="0"/>
              </a:spcAft>
              <a:buClr>
                <a:srgbClr val="000000"/>
              </a:buClr>
              <a:buSzPts val="1800"/>
              <a:buFont typeface="Arial"/>
              <a:buChar char="●"/>
              <a:defRPr b="0" i="0" sz="1800" u="none" cap="none" strike="noStrike">
                <a:solidFill>
                  <a:srgbClr val="000000"/>
                </a:solidFill>
                <a:latin typeface="Arial"/>
                <a:ea typeface="Arial"/>
                <a:cs typeface="Arial"/>
                <a:sym typeface="Arial"/>
              </a:defRPr>
            </a:lvl4pPr>
            <a:lvl5pPr indent="-342900" lvl="4" marL="2286000" marR="0" algn="l">
              <a:lnSpc>
                <a:spcPct val="115000"/>
              </a:lnSpc>
              <a:spcBef>
                <a:spcPts val="0"/>
              </a:spcBef>
              <a:spcAft>
                <a:spcPts val="0"/>
              </a:spcAft>
              <a:buClr>
                <a:srgbClr val="000000"/>
              </a:buClr>
              <a:buSzPts val="1800"/>
              <a:buFont typeface="Arial"/>
              <a:buChar char="○"/>
              <a:defRPr b="0" i="0" sz="1800" u="none" cap="none" strike="noStrike">
                <a:solidFill>
                  <a:srgbClr val="000000"/>
                </a:solidFill>
                <a:latin typeface="Arial"/>
                <a:ea typeface="Arial"/>
                <a:cs typeface="Arial"/>
                <a:sym typeface="Arial"/>
              </a:defRPr>
            </a:lvl5pPr>
            <a:lvl6pPr indent="-342900" lvl="5" marL="2743200" marR="0" algn="l">
              <a:lnSpc>
                <a:spcPct val="115000"/>
              </a:lnSpc>
              <a:spcBef>
                <a:spcPts val="0"/>
              </a:spcBef>
              <a:spcAft>
                <a:spcPts val="0"/>
              </a:spcAft>
              <a:buClr>
                <a:srgbClr val="000000"/>
              </a:buClr>
              <a:buSzPts val="1800"/>
              <a:buFont typeface="Arial"/>
              <a:buChar char="■"/>
              <a:defRPr b="0" i="0" sz="1800" u="none" cap="none" strike="noStrike">
                <a:solidFill>
                  <a:srgbClr val="000000"/>
                </a:solidFill>
                <a:latin typeface="Arial"/>
                <a:ea typeface="Arial"/>
                <a:cs typeface="Arial"/>
                <a:sym typeface="Arial"/>
              </a:defRPr>
            </a:lvl6pPr>
            <a:lvl7pPr indent="-342900" lvl="6" marL="3200400" marR="0" algn="l">
              <a:lnSpc>
                <a:spcPct val="115000"/>
              </a:lnSpc>
              <a:spcBef>
                <a:spcPts val="0"/>
              </a:spcBef>
              <a:spcAft>
                <a:spcPts val="0"/>
              </a:spcAft>
              <a:buClr>
                <a:srgbClr val="000000"/>
              </a:buClr>
              <a:buSzPts val="1800"/>
              <a:buFont typeface="Arial"/>
              <a:buChar char="●"/>
              <a:defRPr b="0" i="0" sz="1800" u="none" cap="none" strike="noStrike">
                <a:solidFill>
                  <a:srgbClr val="000000"/>
                </a:solidFill>
                <a:latin typeface="Arial"/>
                <a:ea typeface="Arial"/>
                <a:cs typeface="Arial"/>
                <a:sym typeface="Arial"/>
              </a:defRPr>
            </a:lvl7pPr>
            <a:lvl8pPr indent="-342900" lvl="7" marL="3657600" marR="0" algn="l">
              <a:lnSpc>
                <a:spcPct val="115000"/>
              </a:lnSpc>
              <a:spcBef>
                <a:spcPts val="0"/>
              </a:spcBef>
              <a:spcAft>
                <a:spcPts val="0"/>
              </a:spcAft>
              <a:buClr>
                <a:srgbClr val="000000"/>
              </a:buClr>
              <a:buSzPts val="1800"/>
              <a:buFont typeface="Arial"/>
              <a:buChar char="○"/>
              <a:defRPr b="0" i="0" sz="1800" u="none" cap="none" strike="noStrike">
                <a:solidFill>
                  <a:srgbClr val="000000"/>
                </a:solidFill>
                <a:latin typeface="Arial"/>
                <a:ea typeface="Arial"/>
                <a:cs typeface="Arial"/>
                <a:sym typeface="Arial"/>
              </a:defRPr>
            </a:lvl8pPr>
            <a:lvl9pPr indent="-342900" lvl="8" marL="4114800" marR="0" algn="l">
              <a:lnSpc>
                <a:spcPct val="115000"/>
              </a:lnSpc>
              <a:spcBef>
                <a:spcPts val="0"/>
              </a:spcBef>
              <a:spcAft>
                <a:spcPts val="0"/>
              </a:spcAft>
              <a:buClr>
                <a:srgbClr val="000000"/>
              </a:buClr>
              <a:buSzPts val="1800"/>
              <a:buFont typeface="Arial"/>
              <a:buChar char="■"/>
              <a:defRPr b="0" i="0" sz="1800" u="none" cap="none" strike="noStrike">
                <a:solidFill>
                  <a:srgbClr val="000000"/>
                </a:solidFill>
                <a:latin typeface="Arial"/>
                <a:ea typeface="Arial"/>
                <a:cs typeface="Arial"/>
                <a:sym typeface="Arial"/>
              </a:defRPr>
            </a:lvl9pPr>
          </a:lstStyle>
          <a:p/>
        </p:txBody>
      </p:sp>
      <p:sp>
        <p:nvSpPr>
          <p:cNvPr id="184" name="Google Shape;184;g3e7568fbf7a_0_1127"/>
          <p:cNvSpPr txBox="1"/>
          <p:nvPr>
            <p:ph idx="12" type="sldNum"/>
          </p:nvPr>
        </p:nvSpPr>
        <p:spPr>
          <a:xfrm>
            <a:off x="8617090" y="4710300"/>
            <a:ext cx="393300" cy="400200"/>
          </a:xfrm>
          <a:prstGeom prst="rect">
            <a:avLst/>
          </a:prstGeom>
          <a:noFill/>
          <a:ln>
            <a:noFill/>
          </a:ln>
        </p:spPr>
        <p:txBody>
          <a:bodyPr anchorCtr="0" anchor="ctr" bIns="91400" lIns="91400" spcFirstLastPara="1" rIns="91400" wrap="square" tIns="91400">
            <a:spAutoFit/>
          </a:bodyPr>
          <a:lstStyle>
            <a:lvl1pPr indent="0" lvl="0" marL="0" marR="0" algn="r">
              <a:lnSpc>
                <a:spcPct val="100000"/>
              </a:lnSpc>
              <a:spcBef>
                <a:spcPts val="0"/>
              </a:spcBef>
              <a:spcAft>
                <a:spcPts val="0"/>
              </a:spcAft>
              <a:buClr>
                <a:srgbClr val="E46C0A"/>
              </a:buClr>
              <a:buSzPts val="1400"/>
              <a:buFont typeface="Arial"/>
              <a:buNone/>
              <a:defRPr b="0" i="0" sz="1400" u="none" cap="none" strike="noStrike">
                <a:solidFill>
                  <a:srgbClr val="E46C0A"/>
                </a:solidFill>
                <a:latin typeface="Arial"/>
                <a:ea typeface="Arial"/>
                <a:cs typeface="Arial"/>
                <a:sym typeface="Arial"/>
              </a:defRPr>
            </a:lvl1pPr>
            <a:lvl2pPr indent="0" lvl="1" marL="0" marR="0" algn="r">
              <a:lnSpc>
                <a:spcPct val="100000"/>
              </a:lnSpc>
              <a:spcBef>
                <a:spcPts val="0"/>
              </a:spcBef>
              <a:spcAft>
                <a:spcPts val="0"/>
              </a:spcAft>
              <a:buClr>
                <a:srgbClr val="E46C0A"/>
              </a:buClr>
              <a:buSzPts val="1400"/>
              <a:buFont typeface="Arial"/>
              <a:buNone/>
              <a:defRPr b="0" i="0" sz="1400" u="none" cap="none" strike="noStrike">
                <a:solidFill>
                  <a:srgbClr val="E46C0A"/>
                </a:solidFill>
                <a:latin typeface="Arial"/>
                <a:ea typeface="Arial"/>
                <a:cs typeface="Arial"/>
                <a:sym typeface="Arial"/>
              </a:defRPr>
            </a:lvl2pPr>
            <a:lvl3pPr indent="0" lvl="2" marL="0" marR="0" algn="r">
              <a:lnSpc>
                <a:spcPct val="100000"/>
              </a:lnSpc>
              <a:spcBef>
                <a:spcPts val="0"/>
              </a:spcBef>
              <a:spcAft>
                <a:spcPts val="0"/>
              </a:spcAft>
              <a:buClr>
                <a:srgbClr val="E46C0A"/>
              </a:buClr>
              <a:buSzPts val="1400"/>
              <a:buFont typeface="Arial"/>
              <a:buNone/>
              <a:defRPr b="0" i="0" sz="1400" u="none" cap="none" strike="noStrike">
                <a:solidFill>
                  <a:srgbClr val="E46C0A"/>
                </a:solidFill>
                <a:latin typeface="Arial"/>
                <a:ea typeface="Arial"/>
                <a:cs typeface="Arial"/>
                <a:sym typeface="Arial"/>
              </a:defRPr>
            </a:lvl3pPr>
            <a:lvl4pPr indent="0" lvl="3" marL="0" marR="0" algn="r">
              <a:lnSpc>
                <a:spcPct val="100000"/>
              </a:lnSpc>
              <a:spcBef>
                <a:spcPts val="0"/>
              </a:spcBef>
              <a:spcAft>
                <a:spcPts val="0"/>
              </a:spcAft>
              <a:buClr>
                <a:srgbClr val="E46C0A"/>
              </a:buClr>
              <a:buSzPts val="1400"/>
              <a:buFont typeface="Arial"/>
              <a:buNone/>
              <a:defRPr b="0" i="0" sz="1400" u="none" cap="none" strike="noStrike">
                <a:solidFill>
                  <a:srgbClr val="E46C0A"/>
                </a:solidFill>
                <a:latin typeface="Arial"/>
                <a:ea typeface="Arial"/>
                <a:cs typeface="Arial"/>
                <a:sym typeface="Arial"/>
              </a:defRPr>
            </a:lvl4pPr>
            <a:lvl5pPr indent="0" lvl="4" marL="0" marR="0" algn="r">
              <a:lnSpc>
                <a:spcPct val="100000"/>
              </a:lnSpc>
              <a:spcBef>
                <a:spcPts val="0"/>
              </a:spcBef>
              <a:spcAft>
                <a:spcPts val="0"/>
              </a:spcAft>
              <a:buClr>
                <a:srgbClr val="E46C0A"/>
              </a:buClr>
              <a:buSzPts val="1400"/>
              <a:buFont typeface="Arial"/>
              <a:buNone/>
              <a:defRPr b="0" i="0" sz="1400" u="none" cap="none" strike="noStrike">
                <a:solidFill>
                  <a:srgbClr val="E46C0A"/>
                </a:solidFill>
                <a:latin typeface="Arial"/>
                <a:ea typeface="Arial"/>
                <a:cs typeface="Arial"/>
                <a:sym typeface="Arial"/>
              </a:defRPr>
            </a:lvl5pPr>
            <a:lvl6pPr indent="0" lvl="5" marL="0" marR="0" algn="r">
              <a:lnSpc>
                <a:spcPct val="100000"/>
              </a:lnSpc>
              <a:spcBef>
                <a:spcPts val="0"/>
              </a:spcBef>
              <a:spcAft>
                <a:spcPts val="0"/>
              </a:spcAft>
              <a:buClr>
                <a:srgbClr val="E46C0A"/>
              </a:buClr>
              <a:buSzPts val="1400"/>
              <a:buFont typeface="Arial"/>
              <a:buNone/>
              <a:defRPr b="0" i="0" sz="1400" u="none" cap="none" strike="noStrike">
                <a:solidFill>
                  <a:srgbClr val="E46C0A"/>
                </a:solidFill>
                <a:latin typeface="Arial"/>
                <a:ea typeface="Arial"/>
                <a:cs typeface="Arial"/>
                <a:sym typeface="Arial"/>
              </a:defRPr>
            </a:lvl6pPr>
            <a:lvl7pPr indent="0" lvl="6" marL="0" marR="0" algn="r">
              <a:lnSpc>
                <a:spcPct val="100000"/>
              </a:lnSpc>
              <a:spcBef>
                <a:spcPts val="0"/>
              </a:spcBef>
              <a:spcAft>
                <a:spcPts val="0"/>
              </a:spcAft>
              <a:buClr>
                <a:srgbClr val="E46C0A"/>
              </a:buClr>
              <a:buSzPts val="1400"/>
              <a:buFont typeface="Arial"/>
              <a:buNone/>
              <a:defRPr b="0" i="0" sz="1400" u="none" cap="none" strike="noStrike">
                <a:solidFill>
                  <a:srgbClr val="E46C0A"/>
                </a:solidFill>
                <a:latin typeface="Arial"/>
                <a:ea typeface="Arial"/>
                <a:cs typeface="Arial"/>
                <a:sym typeface="Arial"/>
              </a:defRPr>
            </a:lvl7pPr>
            <a:lvl8pPr indent="0" lvl="7" marL="0" marR="0" algn="r">
              <a:lnSpc>
                <a:spcPct val="100000"/>
              </a:lnSpc>
              <a:spcBef>
                <a:spcPts val="0"/>
              </a:spcBef>
              <a:spcAft>
                <a:spcPts val="0"/>
              </a:spcAft>
              <a:buClr>
                <a:srgbClr val="E46C0A"/>
              </a:buClr>
              <a:buSzPts val="1400"/>
              <a:buFont typeface="Arial"/>
              <a:buNone/>
              <a:defRPr b="0" i="0" sz="1400" u="none" cap="none" strike="noStrike">
                <a:solidFill>
                  <a:srgbClr val="E46C0A"/>
                </a:solidFill>
                <a:latin typeface="Arial"/>
                <a:ea typeface="Arial"/>
                <a:cs typeface="Arial"/>
                <a:sym typeface="Arial"/>
              </a:defRPr>
            </a:lvl8pPr>
            <a:lvl9pPr indent="0" lvl="8" marL="0" marR="0" algn="r">
              <a:lnSpc>
                <a:spcPct val="100000"/>
              </a:lnSpc>
              <a:spcBef>
                <a:spcPts val="0"/>
              </a:spcBef>
              <a:spcAft>
                <a:spcPts val="0"/>
              </a:spcAft>
              <a:buClr>
                <a:srgbClr val="E46C0A"/>
              </a:buClr>
              <a:buSzPts val="1400"/>
              <a:buFont typeface="Arial"/>
              <a:buNone/>
              <a:defRPr b="0" i="0" sz="1400" u="none" cap="none" strike="noStrike">
                <a:solidFill>
                  <a:srgbClr val="E46C0A"/>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solidFill>
                <a:srgbClr val="000000"/>
              </a:solidFill>
            </a:endParaRPr>
          </a:p>
        </p:txBody>
      </p:sp>
      <p:cxnSp>
        <p:nvCxnSpPr>
          <p:cNvPr id="185" name="Google Shape;185;g3e7568fbf7a_0_1127"/>
          <p:cNvCxnSpPr/>
          <p:nvPr/>
        </p:nvCxnSpPr>
        <p:spPr>
          <a:xfrm flipH="1" rot="10800000">
            <a:off x="475500" y="4897600"/>
            <a:ext cx="8193000" cy="10800"/>
          </a:xfrm>
          <a:prstGeom prst="straightConnector1">
            <a:avLst/>
          </a:prstGeom>
          <a:noFill/>
          <a:ln cap="flat" cmpd="sng" w="28575">
            <a:solidFill>
              <a:srgbClr val="000000"/>
            </a:solidFill>
            <a:prstDash val="solid"/>
            <a:round/>
            <a:headEnd len="sm" w="sm" type="none"/>
            <a:tailEnd len="sm" w="sm" type="none"/>
          </a:ln>
        </p:spPr>
      </p:cxnSp>
      <p:sp>
        <p:nvSpPr>
          <p:cNvPr id="186" name="Google Shape;186;g3e7568fbf7a_0_1127"/>
          <p:cNvSpPr txBox="1"/>
          <p:nvPr/>
        </p:nvSpPr>
        <p:spPr>
          <a:xfrm>
            <a:off x="504675" y="4937458"/>
            <a:ext cx="2673900" cy="2154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LZ Results</a:t>
            </a:r>
            <a:endParaRPr/>
          </a:p>
        </p:txBody>
      </p:sp>
      <p:pic>
        <p:nvPicPr>
          <p:cNvPr descr="Google Shape;22;p4" id="187" name="Google Shape;187;g3e7568fbf7a_0_1127"/>
          <p:cNvPicPr preferRelativeResize="0"/>
          <p:nvPr/>
        </p:nvPicPr>
        <p:blipFill rotWithShape="1">
          <a:blip r:embed="rId1">
            <a:alphaModFix/>
          </a:blip>
          <a:srcRect b="0" l="0" r="0" t="0"/>
          <a:stretch/>
        </p:blipFill>
        <p:spPr>
          <a:xfrm>
            <a:off x="136825" y="4703624"/>
            <a:ext cx="230133" cy="3936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 id="2147483704" r:id="rId18"/>
    <p:sldLayoutId id="2147483705" r:id="rId19"/>
    <p:sldLayoutId id="2147483706" r:id="rId20"/>
    <p:sldLayoutId id="2147483707" r:id="rId21"/>
    <p:sldLayoutId id="2147483708" r:id="rId22"/>
    <p:sldLayoutId id="2147483709" r:id="rId23"/>
    <p:sldLayoutId id="2147483710" r:id="rId2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299" name="Shape 299"/>
        <p:cNvGrpSpPr/>
        <p:nvPr/>
      </p:nvGrpSpPr>
      <p:grpSpPr>
        <a:xfrm>
          <a:off x="0" y="0"/>
          <a:ext cx="0" cy="0"/>
          <a:chOff x="0" y="0"/>
          <a:chExt cx="0" cy="0"/>
        </a:xfrm>
      </p:grpSpPr>
      <p:sp>
        <p:nvSpPr>
          <p:cNvPr id="300" name="Google Shape;300;g3e7568fbf7a_0_148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301" name="Google Shape;301;g3e7568fbf7a_0_148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302" name="Google Shape;302;g3e7568fbf7a_0_148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724"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2.xml"/><Relationship Id="rId3" Type="http://schemas.openxmlformats.org/officeDocument/2006/relationships/image" Target="../media/image9.jpg"/><Relationship Id="rId4" Type="http://schemas.openxmlformats.org/officeDocument/2006/relationships/image" Target="../media/image11.png"/><Relationship Id="rId9" Type="http://schemas.openxmlformats.org/officeDocument/2006/relationships/image" Target="../media/image12.png"/><Relationship Id="rId5" Type="http://schemas.openxmlformats.org/officeDocument/2006/relationships/image" Target="../media/image13.jpg"/><Relationship Id="rId6" Type="http://schemas.openxmlformats.org/officeDocument/2006/relationships/image" Target="../media/image26.png"/><Relationship Id="rId7" Type="http://schemas.openxmlformats.org/officeDocument/2006/relationships/image" Target="../media/image14.png"/><Relationship Id="rId8" Type="http://schemas.openxmlformats.org/officeDocument/2006/relationships/image" Target="../media/image16.png"/><Relationship Id="rId11" Type="http://schemas.openxmlformats.org/officeDocument/2006/relationships/image" Target="../media/image10.jpg"/><Relationship Id="rId10" Type="http://schemas.openxmlformats.org/officeDocument/2006/relationships/image" Target="../media/image15.png"/><Relationship Id="rId12" Type="http://schemas.openxmlformats.org/officeDocument/2006/relationships/image" Target="../media/image2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3.xml"/><Relationship Id="rId3" Type="http://schemas.openxmlformats.org/officeDocument/2006/relationships/image" Target="../media/image9.jpg"/><Relationship Id="rId4" Type="http://schemas.openxmlformats.org/officeDocument/2006/relationships/image" Target="../media/image11.png"/><Relationship Id="rId9" Type="http://schemas.openxmlformats.org/officeDocument/2006/relationships/image" Target="../media/image12.png"/><Relationship Id="rId5" Type="http://schemas.openxmlformats.org/officeDocument/2006/relationships/image" Target="../media/image13.jpg"/><Relationship Id="rId6" Type="http://schemas.openxmlformats.org/officeDocument/2006/relationships/image" Target="../media/image26.png"/><Relationship Id="rId7" Type="http://schemas.openxmlformats.org/officeDocument/2006/relationships/image" Target="../media/image14.png"/><Relationship Id="rId8" Type="http://schemas.openxmlformats.org/officeDocument/2006/relationships/image" Target="../media/image16.png"/><Relationship Id="rId11" Type="http://schemas.openxmlformats.org/officeDocument/2006/relationships/image" Target="../media/image10.jpg"/><Relationship Id="rId10" Type="http://schemas.openxmlformats.org/officeDocument/2006/relationships/image" Target="../media/image15.png"/><Relationship Id="rId12" Type="http://schemas.openxmlformats.org/officeDocument/2006/relationships/image" Target="../media/image2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8.xml"/><Relationship Id="rId3" Type="http://schemas.openxmlformats.org/officeDocument/2006/relationships/image" Target="../media/image4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2.xml"/><Relationship Id="rId3" Type="http://schemas.openxmlformats.org/officeDocument/2006/relationships/image" Target="../media/image4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16.xml"/><Relationship Id="rId3" Type="http://schemas.openxmlformats.org/officeDocument/2006/relationships/image" Target="../media/image2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17.xml"/><Relationship Id="rId3" Type="http://schemas.openxmlformats.org/officeDocument/2006/relationships/image" Target="../media/image30.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18.xml"/><Relationship Id="rId3" Type="http://schemas.openxmlformats.org/officeDocument/2006/relationships/image" Target="../media/image3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19.xml"/><Relationship Id="rId3" Type="http://schemas.openxmlformats.org/officeDocument/2006/relationships/image" Target="../media/image30.png"/><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20.xml"/><Relationship Id="rId3" Type="http://schemas.openxmlformats.org/officeDocument/2006/relationships/image" Target="../media/image3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45.png"/><Relationship Id="rId4" Type="http://schemas.openxmlformats.org/officeDocument/2006/relationships/image" Target="../media/image47.png"/><Relationship Id="rId5" Type="http://schemas.openxmlformats.org/officeDocument/2006/relationships/hyperlink" Target="https://www.annualreviews.org/docserver/fulltext/nucl/69/1/annurev-nucl-101918-023450.pdf?expires=1780460975&amp;id=id&amp;accname=guest&amp;checksum=E8840379A4FFD39307CC389018167B5A" TargetMode="External"/><Relationship Id="rId6" Type="http://schemas.openxmlformats.org/officeDocument/2006/relationships/hyperlink" Target="https://www.annualreviews.org/docserver/fulltext/nucl/69/1/annurev-nucl-101918-023450.pdf?expires=1780460975&amp;id=id&amp;accname=guest&amp;checksum=E8840379A4FFD39307CC389018167B5A"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hyperlink" Target="https://indico.capa.unizar.es/event/40/contributions/856/attachments/675/1202/iDM2026-PandaX4T.pdf" TargetMode="External"/><Relationship Id="rId4" Type="http://schemas.openxmlformats.org/officeDocument/2006/relationships/image" Target="../media/image64.png"/><Relationship Id="rId5" Type="http://schemas.openxmlformats.org/officeDocument/2006/relationships/image" Target="../media/image53.png"/><Relationship Id="rId6" Type="http://schemas.openxmlformats.org/officeDocument/2006/relationships/image" Target="../media/image6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hyperlink" Target="https://indico.capa.unizar.es/event/40/contributions/854/attachments/693/1230/PandaX-20T_XiangXiao_IDM.pdf" TargetMode="External"/><Relationship Id="rId4" Type="http://schemas.openxmlformats.org/officeDocument/2006/relationships/image" Target="../media/image55.png"/><Relationship Id="rId5" Type="http://schemas.openxmlformats.org/officeDocument/2006/relationships/image" Target="../media/image6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4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hyperlink" Target="https://indico.capa.unizar.es/event/40/contributions/853/attachments/690/1225/idm2026-maximepierre_v0.pdf" TargetMode="External"/><Relationship Id="rId4" Type="http://schemas.openxmlformats.org/officeDocument/2006/relationships/image" Target="../media/image37.png"/><Relationship Id="rId5" Type="http://schemas.openxmlformats.org/officeDocument/2006/relationships/image" Target="../media/image4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hyperlink" Target="https://indico.capa.unizar.es/event/40/contributions/860/attachments/689/1224/LZ%20results%20Uson%20IDM.pdf" TargetMode="External"/><Relationship Id="rId4" Type="http://schemas.openxmlformats.org/officeDocument/2006/relationships/image" Target="../media/image8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30.xml"/><Relationship Id="rId3" Type="http://schemas.openxmlformats.org/officeDocument/2006/relationships/image" Target="../media/image86.png"/><Relationship Id="rId4" Type="http://schemas.openxmlformats.org/officeDocument/2006/relationships/hyperlink" Target="https://doi.org/10.1103/4dyc-z8zf" TargetMode="External"/><Relationship Id="rId5" Type="http://schemas.openxmlformats.org/officeDocument/2006/relationships/hyperlink" Target="https://doi.org/10.1103/4dyc-z8zf" TargetMode="External"/><Relationship Id="rId6" Type="http://schemas.openxmlformats.org/officeDocument/2006/relationships/hyperlink" Target="https://doi.org/10.1103/4dyc-z8zf" TargetMode="External"/><Relationship Id="rId7" Type="http://schemas.openxmlformats.org/officeDocument/2006/relationships/image" Target="../media/image3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3.png"/><Relationship Id="rId4" Type="http://schemas.openxmlformats.org/officeDocument/2006/relationships/image" Target="../media/image35.png"/><Relationship Id="rId5" Type="http://schemas.openxmlformats.org/officeDocument/2006/relationships/image" Target="../media/image34.png"/><Relationship Id="rId6" Type="http://schemas.openxmlformats.org/officeDocument/2006/relationships/image" Target="../media/image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2.xml"/><Relationship Id="rId3" Type="http://schemas.openxmlformats.org/officeDocument/2006/relationships/image" Target="../media/image41.png"/><Relationship Id="rId4" Type="http://schemas.openxmlformats.org/officeDocument/2006/relationships/image" Target="../media/image38.png"/><Relationship Id="rId5" Type="http://schemas.openxmlformats.org/officeDocument/2006/relationships/image" Target="../media/image4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85.png"/><Relationship Id="rId4" Type="http://schemas.openxmlformats.org/officeDocument/2006/relationships/image" Target="../media/image82.png"/><Relationship Id="rId5" Type="http://schemas.openxmlformats.org/officeDocument/2006/relationships/hyperlink" Target="https://journals.aps.org/prc/abstract/10.1103/PhysRevC.88.025501" TargetMode="External"/><Relationship Id="rId6" Type="http://schemas.openxmlformats.org/officeDocument/2006/relationships/hyperlink" Target="https://journals.aps.org/prc/abstract/10.1103/PhysRevC.88.025501" TargetMode="External"/><Relationship Id="rId7" Type="http://schemas.openxmlformats.org/officeDocument/2006/relationships/hyperlink" Target="https://journals.aps.org/prc/abstract/10.1103/PhysRevC.88.025501" TargetMode="External"/><Relationship Id="rId8" Type="http://schemas.openxmlformats.org/officeDocument/2006/relationships/hyperlink" Target="https://arxiv.org/abs/2512.08065" TargetMode="External"/></Relationships>
</file>

<file path=ppt/slides/_rels/slide34.xml.rels><?xml version="1.0" encoding="UTF-8" standalone="yes"?><Relationships xmlns="http://schemas.openxmlformats.org/package/2006/relationships"><Relationship Id="rId20" Type="http://schemas.openxmlformats.org/officeDocument/2006/relationships/hyperlink" Target="https://doi.org/10.1103/PhysRevD.108.072006" TargetMode="External"/><Relationship Id="rId22" Type="http://schemas.openxmlformats.org/officeDocument/2006/relationships/hyperlink" Target="https://doi.org/10.1103/zhs9-65ds" TargetMode="External"/><Relationship Id="rId21" Type="http://schemas.openxmlformats.org/officeDocument/2006/relationships/hyperlink" Target="https://doi.org/10.1103/zhs9-65ds" TargetMode="External"/><Relationship Id="rId23" Type="http://schemas.openxmlformats.org/officeDocument/2006/relationships/hyperlink" Target="https://doi.org/10.1103/zhs9-65ds" TargetMode="External"/><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48.png"/><Relationship Id="rId4" Type="http://schemas.openxmlformats.org/officeDocument/2006/relationships/hyperlink" Target="https://doi.org/10.48550/arXiv.2410.17137" TargetMode="External"/><Relationship Id="rId9" Type="http://schemas.openxmlformats.org/officeDocument/2006/relationships/hyperlink" Target="https://doi.org/10.1103/PhysRevD.109.112010" TargetMode="External"/><Relationship Id="rId5" Type="http://schemas.openxmlformats.org/officeDocument/2006/relationships/image" Target="../media/image51.png"/><Relationship Id="rId6" Type="http://schemas.openxmlformats.org/officeDocument/2006/relationships/hyperlink" Target="https://doi.org/10.1103/PhysRevLett.133.221801" TargetMode="External"/><Relationship Id="rId7" Type="http://schemas.openxmlformats.org/officeDocument/2006/relationships/hyperlink" Target="https://doi.org/10.1103/PhysRevLett.133.221801" TargetMode="External"/><Relationship Id="rId8" Type="http://schemas.openxmlformats.org/officeDocument/2006/relationships/hyperlink" Target="https://doi.org/10.1103/PhysRevLett.133.221801" TargetMode="External"/><Relationship Id="rId11" Type="http://schemas.openxmlformats.org/officeDocument/2006/relationships/hyperlink" Target="https://doi.org/10.1103/PhysRevD.109.112010" TargetMode="External"/><Relationship Id="rId10" Type="http://schemas.openxmlformats.org/officeDocument/2006/relationships/hyperlink" Target="https://doi.org/10.1103/PhysRevD.109.112010" TargetMode="External"/><Relationship Id="rId13" Type="http://schemas.openxmlformats.org/officeDocument/2006/relationships/hyperlink" Target="https://doi.org/10.1103/nr92-jvt3" TargetMode="External"/><Relationship Id="rId12" Type="http://schemas.openxmlformats.org/officeDocument/2006/relationships/hyperlink" Target="https://doi.org/10.1103/nr92-jvt3" TargetMode="External"/><Relationship Id="rId15" Type="http://schemas.openxmlformats.org/officeDocument/2006/relationships/hyperlink" Target="https://doi.org/10.1038/s42005-024-01774-8" TargetMode="External"/><Relationship Id="rId14" Type="http://schemas.openxmlformats.org/officeDocument/2006/relationships/hyperlink" Target="https://doi.org/10.1103/nr92-jvt3" TargetMode="External"/><Relationship Id="rId17" Type="http://schemas.openxmlformats.org/officeDocument/2006/relationships/hyperlink" Target="https://doi.org/10.1038/s42005-024-01774-8" TargetMode="External"/><Relationship Id="rId16" Type="http://schemas.openxmlformats.org/officeDocument/2006/relationships/hyperlink" Target="https://doi.org/10.1038/s42005-024-01774-8" TargetMode="External"/><Relationship Id="rId19" Type="http://schemas.openxmlformats.org/officeDocument/2006/relationships/hyperlink" Target="https://doi.org/10.1103/PhysRevD.108.072006" TargetMode="External"/><Relationship Id="rId18" Type="http://schemas.openxmlformats.org/officeDocument/2006/relationships/hyperlink" Target="https://doi.org/10.1103/PhysRevD.108.072006"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46.png"/><Relationship Id="rId4" Type="http://schemas.openxmlformats.org/officeDocument/2006/relationships/image" Target="../media/image59.png"/><Relationship Id="rId5" Type="http://schemas.openxmlformats.org/officeDocument/2006/relationships/image" Target="../media/image5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84.png"/><Relationship Id="rId4" Type="http://schemas.openxmlformats.org/officeDocument/2006/relationships/hyperlink" Target="https://indico.capa.unizar.es/event/40/contributions/865/attachments/629/1124/Broerman_IDM2026.pdf" TargetMode="External"/><Relationship Id="rId5" Type="http://schemas.openxmlformats.org/officeDocument/2006/relationships/image" Target="../media/image8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81.png"/><Relationship Id="rId4" Type="http://schemas.openxmlformats.org/officeDocument/2006/relationships/hyperlink" Target="https://indico.capa.unizar.es/event/40/contributions/846/attachments/704/1246/IDM26_XLZD_SoftleyBrown.pdf"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8.xml"/><Relationship Id="rId3" Type="http://schemas.openxmlformats.org/officeDocument/2006/relationships/image" Target="../media/image50.jpg"/><Relationship Id="rId4" Type="http://schemas.openxmlformats.org/officeDocument/2006/relationships/image" Target="../media/image7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9.xml"/><Relationship Id="rId3" Type="http://schemas.openxmlformats.org/officeDocument/2006/relationships/image" Target="../media/image56.png"/><Relationship Id="rId4" Type="http://schemas.openxmlformats.org/officeDocument/2006/relationships/image" Target="../media/image52.png"/><Relationship Id="rId5" Type="http://schemas.openxmlformats.org/officeDocument/2006/relationships/image" Target="../media/image58.png"/><Relationship Id="rId6" Type="http://schemas.openxmlformats.org/officeDocument/2006/relationships/image" Target="../media/image57.png"/><Relationship Id="rId7" Type="http://schemas.openxmlformats.org/officeDocument/2006/relationships/image" Target="../media/image50.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6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7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77.png"/><Relationship Id="rId4" Type="http://schemas.openxmlformats.org/officeDocument/2006/relationships/image" Target="../media/image73.png"/><Relationship Id="rId5" Type="http://schemas.openxmlformats.org/officeDocument/2006/relationships/image" Target="../media/image83.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1.png"/></Relationships>
</file>

<file path=ppt/slides/_rels/slide46.xml.rels><?xml version="1.0" encoding="UTF-8" standalone="yes"?><Relationships xmlns="http://schemas.openxmlformats.org/package/2006/relationships"><Relationship Id="rId20" Type="http://schemas.openxmlformats.org/officeDocument/2006/relationships/hyperlink" Target="https://journals.aps.org/prl/abstract/10.1103/PhysRevLett.127.251802" TargetMode="External"/><Relationship Id="rId21"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60.png"/><Relationship Id="rId4" Type="http://schemas.openxmlformats.org/officeDocument/2006/relationships/hyperlink" Target="https://inspirehep.net/literature/2755168" TargetMode="External"/><Relationship Id="rId9" Type="http://schemas.openxmlformats.org/officeDocument/2006/relationships/hyperlink" Target="https://link.springer.com/article/10.1140/epjc/s10052-017-5167-0" TargetMode="External"/><Relationship Id="rId5" Type="http://schemas.openxmlformats.org/officeDocument/2006/relationships/hyperlink" Target="https://inspirehep.net/literature/2755168" TargetMode="External"/><Relationship Id="rId6" Type="http://schemas.openxmlformats.org/officeDocument/2006/relationships/hyperlink" Target="https://iopscience.iop.org/article/10.1088/1475-7516/2019/11/024" TargetMode="External"/><Relationship Id="rId7" Type="http://schemas.openxmlformats.org/officeDocument/2006/relationships/hyperlink" Target="https://iopscience.iop.org/article/10.1088/1475-7516/2019/11/024" TargetMode="External"/><Relationship Id="rId8" Type="http://schemas.openxmlformats.org/officeDocument/2006/relationships/hyperlink" Target="https://link.springer.com/article/10.1140/epjc/s10052-017-5167-0" TargetMode="External"/><Relationship Id="rId11" Type="http://schemas.openxmlformats.org/officeDocument/2006/relationships/hyperlink" Target="https://link.springer.com/article/10.1007/JHEP08(2024)212#citeas" TargetMode="External"/><Relationship Id="rId10" Type="http://schemas.openxmlformats.org/officeDocument/2006/relationships/hyperlink" Target="https://link.springer.com/article/10.1007/JHEP08(2024)212#citeas" TargetMode="External"/><Relationship Id="rId13" Type="http://schemas.openxmlformats.org/officeDocument/2006/relationships/hyperlink" Target="https://link.springer.com/article/10.1140/epjc/s10052-022-10918-5" TargetMode="External"/><Relationship Id="rId12" Type="http://schemas.openxmlformats.org/officeDocument/2006/relationships/hyperlink" Target="https://link.springer.com/article/10.1140/epjc/s10052-022-10918-5" TargetMode="External"/><Relationship Id="rId15" Type="http://schemas.openxmlformats.org/officeDocument/2006/relationships/hyperlink" Target="https://link.springer.com/article/10.1140/epjc/s10052-023-11405-1" TargetMode="External"/><Relationship Id="rId14" Type="http://schemas.openxmlformats.org/officeDocument/2006/relationships/hyperlink" Target="https://link.springer.com/article/10.1140/epjc/s10052-022-10918-5" TargetMode="External"/><Relationship Id="rId17" Type="http://schemas.openxmlformats.org/officeDocument/2006/relationships/hyperlink" Target="https://www.annualreviews.org/content/journals/10.1146/annurev-nucl-031020-121031" TargetMode="External"/><Relationship Id="rId16" Type="http://schemas.openxmlformats.org/officeDocument/2006/relationships/hyperlink" Target="https://link.springer.com/article/10.1140/epjc/s10052-023-11405-1" TargetMode="External"/><Relationship Id="rId19" Type="http://schemas.openxmlformats.org/officeDocument/2006/relationships/hyperlink" Target="https://journals.aps.org/prl/abstract/10.1103/PhysRevLett.127.251802" TargetMode="External"/><Relationship Id="rId18" Type="http://schemas.openxmlformats.org/officeDocument/2006/relationships/hyperlink" Target="https://www.annualreviews.org/content/journals/10.1146/annurev-nucl-031020-121031"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61.png"/><Relationship Id="rId4" Type="http://schemas.openxmlformats.org/officeDocument/2006/relationships/image" Target="../media/image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7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6.xml"/><Relationship Id="rId3" Type="http://schemas.openxmlformats.org/officeDocument/2006/relationships/image" Target="../media/image86.png"/><Relationship Id="rId4" Type="http://schemas.openxmlformats.org/officeDocument/2006/relationships/hyperlink" Target="https://doi.org/10.1103/4dyc-z8zf" TargetMode="External"/><Relationship Id="rId5" Type="http://schemas.openxmlformats.org/officeDocument/2006/relationships/hyperlink" Target="https://doi.org/10.1103/4dyc-z8zf" TargetMode="External"/><Relationship Id="rId6" Type="http://schemas.openxmlformats.org/officeDocument/2006/relationships/hyperlink" Target="https://doi.org/10.1103/4dyc-z8zf" TargetMode="External"/><Relationship Id="rId7" Type="http://schemas.openxmlformats.org/officeDocument/2006/relationships/image" Target="../media/image39.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7.xml"/><Relationship Id="rId3" Type="http://schemas.openxmlformats.org/officeDocument/2006/relationships/image" Target="../media/image33.png"/><Relationship Id="rId4" Type="http://schemas.openxmlformats.org/officeDocument/2006/relationships/image" Target="../media/image35.png"/><Relationship Id="rId5" Type="http://schemas.openxmlformats.org/officeDocument/2006/relationships/image" Target="../media/image34.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8.xml"/><Relationship Id="rId3" Type="http://schemas.openxmlformats.org/officeDocument/2006/relationships/image" Target="../media/image41.png"/><Relationship Id="rId4" Type="http://schemas.openxmlformats.org/officeDocument/2006/relationships/image" Target="../media/image38.png"/><Relationship Id="rId5" Type="http://schemas.openxmlformats.org/officeDocument/2006/relationships/image" Target="../media/image44.png"/></Relationships>
</file>

<file path=ppt/slides/_rels/slide59.xml.rels><?xml version="1.0" encoding="UTF-8" standalone="yes"?><Relationships xmlns="http://schemas.openxmlformats.org/package/2006/relationships"><Relationship Id="rId20" Type="http://schemas.openxmlformats.org/officeDocument/2006/relationships/hyperlink" Target="https://doi.org/10.1103/PhysRevD.108.072006" TargetMode="External"/><Relationship Id="rId22" Type="http://schemas.openxmlformats.org/officeDocument/2006/relationships/hyperlink" Target="https://doi.org/10.1103/zhs9-65ds" TargetMode="External"/><Relationship Id="rId21" Type="http://schemas.openxmlformats.org/officeDocument/2006/relationships/hyperlink" Target="https://doi.org/10.1103/zhs9-65ds" TargetMode="External"/><Relationship Id="rId23" Type="http://schemas.openxmlformats.org/officeDocument/2006/relationships/hyperlink" Target="https://doi.org/10.1103/zhs9-65ds" TargetMode="External"/><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48.png"/><Relationship Id="rId4" Type="http://schemas.openxmlformats.org/officeDocument/2006/relationships/hyperlink" Target="https://doi.org/10.48550/arXiv.2410.17137" TargetMode="External"/><Relationship Id="rId9" Type="http://schemas.openxmlformats.org/officeDocument/2006/relationships/hyperlink" Target="https://doi.org/10.1103/PhysRevD.109.112010" TargetMode="External"/><Relationship Id="rId5" Type="http://schemas.openxmlformats.org/officeDocument/2006/relationships/image" Target="../media/image51.png"/><Relationship Id="rId6" Type="http://schemas.openxmlformats.org/officeDocument/2006/relationships/hyperlink" Target="https://doi.org/10.1103/PhysRevLett.133.221801" TargetMode="External"/><Relationship Id="rId7" Type="http://schemas.openxmlformats.org/officeDocument/2006/relationships/hyperlink" Target="https://doi.org/10.1103/PhysRevLett.133.221801" TargetMode="External"/><Relationship Id="rId8" Type="http://schemas.openxmlformats.org/officeDocument/2006/relationships/hyperlink" Target="https://doi.org/10.1103/PhysRevLett.133.221801" TargetMode="External"/><Relationship Id="rId11" Type="http://schemas.openxmlformats.org/officeDocument/2006/relationships/hyperlink" Target="https://doi.org/10.1103/PhysRevD.109.112010" TargetMode="External"/><Relationship Id="rId10" Type="http://schemas.openxmlformats.org/officeDocument/2006/relationships/hyperlink" Target="https://doi.org/10.1103/PhysRevD.109.112010" TargetMode="External"/><Relationship Id="rId13" Type="http://schemas.openxmlformats.org/officeDocument/2006/relationships/hyperlink" Target="https://doi.org/10.1103/nr92-jvt3" TargetMode="External"/><Relationship Id="rId12" Type="http://schemas.openxmlformats.org/officeDocument/2006/relationships/hyperlink" Target="https://doi.org/10.1103/nr92-jvt3" TargetMode="External"/><Relationship Id="rId15" Type="http://schemas.openxmlformats.org/officeDocument/2006/relationships/hyperlink" Target="https://doi.org/10.1038/s42005-024-01774-8" TargetMode="External"/><Relationship Id="rId14" Type="http://schemas.openxmlformats.org/officeDocument/2006/relationships/hyperlink" Target="https://doi.org/10.1103/nr92-jvt3" TargetMode="External"/><Relationship Id="rId17" Type="http://schemas.openxmlformats.org/officeDocument/2006/relationships/hyperlink" Target="https://doi.org/10.1038/s42005-024-01774-8" TargetMode="External"/><Relationship Id="rId16" Type="http://schemas.openxmlformats.org/officeDocument/2006/relationships/hyperlink" Target="https://doi.org/10.1038/s42005-024-01774-8" TargetMode="External"/><Relationship Id="rId19" Type="http://schemas.openxmlformats.org/officeDocument/2006/relationships/hyperlink" Target="https://doi.org/10.1103/PhysRevD.108.072006" TargetMode="External"/><Relationship Id="rId18" Type="http://schemas.openxmlformats.org/officeDocument/2006/relationships/hyperlink" Target="https://doi.org/10.1103/PhysRevD.108.072006"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61.xml"/><Relationship Id="rId3" Type="http://schemas.openxmlformats.org/officeDocument/2006/relationships/image" Target="../media/image50.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62.xml"/><Relationship Id="rId3" Type="http://schemas.openxmlformats.org/officeDocument/2006/relationships/image" Target="../media/image56.png"/><Relationship Id="rId4" Type="http://schemas.openxmlformats.org/officeDocument/2006/relationships/image" Target="../media/image52.png"/><Relationship Id="rId5" Type="http://schemas.openxmlformats.org/officeDocument/2006/relationships/image" Target="../media/image58.png"/><Relationship Id="rId6" Type="http://schemas.openxmlformats.org/officeDocument/2006/relationships/image" Target="../media/image57.png"/><Relationship Id="rId7" Type="http://schemas.openxmlformats.org/officeDocument/2006/relationships/image" Target="../media/image50.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63.xml"/><Relationship Id="rId3" Type="http://schemas.openxmlformats.org/officeDocument/2006/relationships/image" Target="../media/image56.png"/><Relationship Id="rId4" Type="http://schemas.openxmlformats.org/officeDocument/2006/relationships/image" Target="../media/image52.png"/><Relationship Id="rId9" Type="http://schemas.openxmlformats.org/officeDocument/2006/relationships/image" Target="../media/image66.png"/><Relationship Id="rId5" Type="http://schemas.openxmlformats.org/officeDocument/2006/relationships/image" Target="../media/image58.png"/><Relationship Id="rId6" Type="http://schemas.openxmlformats.org/officeDocument/2006/relationships/image" Target="../media/image57.png"/><Relationship Id="rId7" Type="http://schemas.openxmlformats.org/officeDocument/2006/relationships/image" Target="../media/image50.jpg"/><Relationship Id="rId8" Type="http://schemas.openxmlformats.org/officeDocument/2006/relationships/image" Target="../media/image65.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64.xml"/><Relationship Id="rId3" Type="http://schemas.openxmlformats.org/officeDocument/2006/relationships/image" Target="../media/image66.png"/><Relationship Id="rId4" Type="http://schemas.openxmlformats.org/officeDocument/2006/relationships/image" Target="../media/image56.png"/><Relationship Id="rId9" Type="http://schemas.openxmlformats.org/officeDocument/2006/relationships/image" Target="../media/image72.png"/><Relationship Id="rId5" Type="http://schemas.openxmlformats.org/officeDocument/2006/relationships/image" Target="../media/image58.png"/><Relationship Id="rId6" Type="http://schemas.openxmlformats.org/officeDocument/2006/relationships/image" Target="../media/image57.png"/><Relationship Id="rId7" Type="http://schemas.openxmlformats.org/officeDocument/2006/relationships/image" Target="../media/image50.jpg"/><Relationship Id="rId8" Type="http://schemas.openxmlformats.org/officeDocument/2006/relationships/image" Target="../media/image65.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65.xml"/><Relationship Id="rId3" Type="http://schemas.openxmlformats.org/officeDocument/2006/relationships/image" Target="../media/image78.png"/><Relationship Id="rId4" Type="http://schemas.openxmlformats.org/officeDocument/2006/relationships/image" Target="../media/image70.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67.xml"/><Relationship Id="rId3" Type="http://schemas.openxmlformats.org/officeDocument/2006/relationships/image" Target="../media/image71.png"/><Relationship Id="rId4" Type="http://schemas.openxmlformats.org/officeDocument/2006/relationships/image" Target="../media/image7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1"/>
          <p:cNvSpPr txBox="1"/>
          <p:nvPr>
            <p:ph type="ctrTitle"/>
          </p:nvPr>
        </p:nvSpPr>
        <p:spPr>
          <a:xfrm>
            <a:off x="457200" y="563748"/>
            <a:ext cx="8229600" cy="2369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7200"/>
              <a:buNone/>
            </a:pPr>
            <a:r>
              <a:rPr lang="en" sz="4500"/>
              <a:t>Xe Dark Matter Experiment Status and Future</a:t>
            </a:r>
            <a:endParaRPr sz="4500"/>
          </a:p>
        </p:txBody>
      </p:sp>
      <p:sp>
        <p:nvSpPr>
          <p:cNvPr id="354" name="Google Shape;354;p1"/>
          <p:cNvSpPr txBox="1"/>
          <p:nvPr>
            <p:ph idx="2" type="subTitle"/>
          </p:nvPr>
        </p:nvSpPr>
        <p:spPr>
          <a:xfrm>
            <a:off x="457200" y="2130359"/>
            <a:ext cx="8229600" cy="1446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3000"/>
              <a:buNone/>
            </a:pPr>
            <a:r>
              <a:rPr lang="en"/>
              <a:t>Rick Gaitskell, Brown University</a:t>
            </a:r>
            <a:endParaRPr/>
          </a:p>
          <a:p>
            <a:pPr indent="0" lvl="0" marL="0" rtl="0" algn="ctr">
              <a:lnSpc>
                <a:spcPct val="100000"/>
              </a:lnSpc>
              <a:spcBef>
                <a:spcPts val="0"/>
              </a:spcBef>
              <a:spcAft>
                <a:spcPts val="0"/>
              </a:spcAft>
              <a:buSzPts val="3000"/>
              <a:buNone/>
            </a:pPr>
            <a:r>
              <a:rPr lang="en"/>
              <a:t>Spokesperson for LZ Experiment</a:t>
            </a:r>
            <a:br>
              <a:rPr lang="en"/>
            </a:br>
            <a:r>
              <a:rPr lang="en"/>
              <a:t>Funded by US DOE </a:t>
            </a:r>
            <a:endParaRPr/>
          </a:p>
        </p:txBody>
      </p:sp>
      <p:sp>
        <p:nvSpPr>
          <p:cNvPr id="355" name="Google Shape;355;p1"/>
          <p:cNvSpPr txBox="1"/>
          <p:nvPr>
            <p:ph idx="3" type="subTitle"/>
          </p:nvPr>
        </p:nvSpPr>
        <p:spPr>
          <a:xfrm>
            <a:off x="89000" y="30800"/>
            <a:ext cx="8083500" cy="329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800"/>
              <a:buNone/>
            </a:pPr>
            <a:r>
              <a:rPr lang="en"/>
              <a:t>May 21, 2026</a:t>
            </a:r>
            <a:endParaRPr/>
          </a:p>
        </p:txBody>
      </p:sp>
      <p:sp>
        <p:nvSpPr>
          <p:cNvPr id="356" name="Google Shape;356;p1"/>
          <p:cNvSpPr txBox="1"/>
          <p:nvPr>
            <p:ph idx="12" type="sldNum"/>
          </p:nvPr>
        </p:nvSpPr>
        <p:spPr>
          <a:xfrm>
            <a:off x="8686800" y="4898569"/>
            <a:ext cx="457200" cy="2451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
              <a:t>‹#›</a:t>
            </a:fld>
            <a:endParaRPr/>
          </a:p>
        </p:txBody>
      </p:sp>
      <p:sp>
        <p:nvSpPr>
          <p:cNvPr id="357" name="Google Shape;357;p1"/>
          <p:cNvSpPr txBox="1"/>
          <p:nvPr>
            <p:ph idx="1" type="subTitle"/>
          </p:nvPr>
        </p:nvSpPr>
        <p:spPr>
          <a:xfrm>
            <a:off x="457200" y="3716392"/>
            <a:ext cx="8229600" cy="123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a:t>IDM2026, June 3, 2026</a:t>
            </a:r>
            <a:endParaRPr/>
          </a:p>
          <a:p>
            <a:pPr indent="0" lvl="0" marL="0" rtl="0" algn="l">
              <a:lnSpc>
                <a:spcPct val="100000"/>
              </a:lnSpc>
              <a:spcBef>
                <a:spcPts val="0"/>
              </a:spcBef>
              <a:spcAft>
                <a:spcPts val="0"/>
              </a:spcAft>
              <a:buSzPts val="3600"/>
              <a:buNone/>
            </a:pPr>
            <a:r>
              <a:rPr lang="en"/>
              <a:t>25 min Summary</a:t>
            </a:r>
            <a:endParaRPr/>
          </a:p>
        </p:txBody>
      </p:sp>
      <p:pic>
        <p:nvPicPr>
          <p:cNvPr id="358" name="Google Shape;358;p1"/>
          <p:cNvPicPr preferRelativeResize="0"/>
          <p:nvPr/>
        </p:nvPicPr>
        <p:blipFill rotWithShape="1">
          <a:blip r:embed="rId3">
            <a:alphaModFix/>
          </a:blip>
          <a:srcRect b="0" l="0" r="0" t="0"/>
          <a:stretch/>
        </p:blipFill>
        <p:spPr>
          <a:xfrm>
            <a:off x="8229201" y="2652525"/>
            <a:ext cx="810027" cy="1446975"/>
          </a:xfrm>
          <a:prstGeom prst="rect">
            <a:avLst/>
          </a:prstGeom>
          <a:noFill/>
          <a:ln>
            <a:noFill/>
          </a:ln>
        </p:spPr>
      </p:pic>
      <p:sp>
        <p:nvSpPr>
          <p:cNvPr id="359" name="Google Shape;359;p1"/>
          <p:cNvSpPr txBox="1"/>
          <p:nvPr/>
        </p:nvSpPr>
        <p:spPr>
          <a:xfrm>
            <a:off x="7569650" y="4669593"/>
            <a:ext cx="1233000" cy="3693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200"/>
              <a:buFont typeface="Arial"/>
              <a:buNone/>
            </a:pPr>
            <a:r>
              <a:rPr b="0" i="0" lang="en" sz="1200" u="none" cap="none" strike="noStrike">
                <a:solidFill>
                  <a:schemeClr val="dk1"/>
                </a:solidFill>
                <a:latin typeface="Arial Narrow"/>
                <a:ea typeface="Arial Narrow"/>
                <a:cs typeface="Arial Narrow"/>
                <a:sym typeface="Arial Narrow"/>
              </a:rPr>
              <a:t>260</a:t>
            </a:r>
            <a:r>
              <a:rPr lang="en" sz="1200">
                <a:solidFill>
                  <a:schemeClr val="dk1"/>
                </a:solidFill>
                <a:latin typeface="Arial Narrow"/>
                <a:ea typeface="Arial Narrow"/>
                <a:cs typeface="Arial Narrow"/>
                <a:sym typeface="Arial Narrow"/>
              </a:rPr>
              <a:t>603</a:t>
            </a:r>
            <a:r>
              <a:rPr b="0" i="0" lang="en" sz="1200" u="none" cap="none" strike="noStrike">
                <a:solidFill>
                  <a:schemeClr val="dk1"/>
                </a:solidFill>
                <a:latin typeface="Arial Narrow"/>
                <a:ea typeface="Arial Narrow"/>
                <a:cs typeface="Arial Narrow"/>
                <a:sym typeface="Arial Narrow"/>
              </a:rPr>
              <a:t> v</a:t>
            </a:r>
            <a:r>
              <a:rPr lang="en" sz="1200">
                <a:solidFill>
                  <a:schemeClr val="dk1"/>
                </a:solidFill>
                <a:latin typeface="Arial Narrow"/>
                <a:ea typeface="Arial Narrow"/>
                <a:cs typeface="Arial Narrow"/>
                <a:sym typeface="Arial Narrow"/>
              </a:rPr>
              <a:t>4</a:t>
            </a:r>
            <a:r>
              <a:rPr b="0" i="0" lang="en" sz="1200" u="none" cap="none" strike="noStrike">
                <a:solidFill>
                  <a:schemeClr val="dk1"/>
                </a:solidFill>
                <a:latin typeface="Arial Narrow"/>
                <a:ea typeface="Arial Narrow"/>
                <a:cs typeface="Arial Narrow"/>
                <a:sym typeface="Arial Narrow"/>
              </a:rPr>
              <a:t>.</a:t>
            </a:r>
            <a:r>
              <a:rPr lang="en" sz="1200">
                <a:solidFill>
                  <a:schemeClr val="dk1"/>
                </a:solidFill>
                <a:latin typeface="Arial Narrow"/>
                <a:ea typeface="Arial Narrow"/>
                <a:cs typeface="Arial Narrow"/>
                <a:sym typeface="Arial Narrow"/>
              </a:rPr>
              <a:t>2</a:t>
            </a:r>
            <a:endParaRPr b="0" i="0" sz="1200" u="none" cap="none" strike="noStrike">
              <a:solidFill>
                <a:schemeClr val="dk1"/>
              </a:solidFill>
              <a:latin typeface="Arial Narrow"/>
              <a:ea typeface="Arial Narrow"/>
              <a:cs typeface="Arial Narrow"/>
              <a:sym typeface="Arial Narrow"/>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pic>
        <p:nvPicPr>
          <p:cNvPr descr="LZ_Groupphoto_2.JPGGoogle Shape;95;p18" id="364" name="Google Shape;364;g3e7568fbf7a_0_385"/>
          <p:cNvPicPr preferRelativeResize="0"/>
          <p:nvPr/>
        </p:nvPicPr>
        <p:blipFill rotWithShape="1">
          <a:blip r:embed="rId3">
            <a:alphaModFix/>
          </a:blip>
          <a:srcRect b="6253" l="0" r="0" t="0"/>
          <a:stretch/>
        </p:blipFill>
        <p:spPr>
          <a:xfrm>
            <a:off x="3285051" y="603974"/>
            <a:ext cx="5615601" cy="2799353"/>
          </a:xfrm>
          <a:prstGeom prst="rect">
            <a:avLst/>
          </a:prstGeom>
          <a:noFill/>
          <a:ln>
            <a:noFill/>
          </a:ln>
        </p:spPr>
      </p:pic>
      <p:sp>
        <p:nvSpPr>
          <p:cNvPr id="365" name="Google Shape;365;g3e7568fbf7a_0_385"/>
          <p:cNvSpPr txBox="1"/>
          <p:nvPr/>
        </p:nvSpPr>
        <p:spPr>
          <a:xfrm>
            <a:off x="56274" y="362774"/>
            <a:ext cx="3503700" cy="4506900"/>
          </a:xfrm>
          <a:prstGeom prst="rect">
            <a:avLst/>
          </a:prstGeom>
          <a:noFill/>
          <a:ln>
            <a:noFill/>
          </a:ln>
        </p:spPr>
        <p:txBody>
          <a:bodyPr anchorCtr="0" anchor="t" bIns="91400" lIns="91400" spcFirstLastPara="1" rIns="91400" wrap="square" tIns="91400">
            <a:spAutoFit/>
          </a:bodyPr>
          <a:lstStyle/>
          <a:p>
            <a:pPr indent="-285750" lvl="0" marL="457200" marR="0" rtl="0" algn="l">
              <a:lnSpc>
                <a:spcPct val="80000"/>
              </a:lnSpc>
              <a:spcBef>
                <a:spcPts val="0"/>
              </a:spcBef>
              <a:spcAft>
                <a:spcPts val="0"/>
              </a:spcAft>
              <a:buClr>
                <a:srgbClr val="0000FF"/>
              </a:buClr>
              <a:buSzPts val="900"/>
              <a:buFont typeface="Arial"/>
              <a:buChar char="●"/>
            </a:pPr>
            <a:r>
              <a:rPr b="1" i="0" lang="en" sz="900" u="none" cap="none" strike="noStrike">
                <a:solidFill>
                  <a:srgbClr val="0000FF"/>
                </a:solidFill>
                <a:latin typeface="Arial"/>
                <a:ea typeface="Arial"/>
                <a:cs typeface="Arial"/>
                <a:sym typeface="Arial"/>
              </a:rPr>
              <a:t>Black Hills State University</a:t>
            </a:r>
            <a:endParaRPr/>
          </a:p>
          <a:p>
            <a:pPr indent="-285750" lvl="0" marL="457200" marR="0" rtl="0" algn="l">
              <a:lnSpc>
                <a:spcPct val="80000"/>
              </a:lnSpc>
              <a:spcBef>
                <a:spcPts val="0"/>
              </a:spcBef>
              <a:spcAft>
                <a:spcPts val="0"/>
              </a:spcAft>
              <a:buClr>
                <a:srgbClr val="0000FF"/>
              </a:buClr>
              <a:buSzPts val="900"/>
              <a:buFont typeface="Arial"/>
              <a:buChar char="●"/>
            </a:pPr>
            <a:r>
              <a:rPr b="1" i="0" lang="en" sz="900" u="none" cap="none" strike="noStrike">
                <a:solidFill>
                  <a:srgbClr val="0000FF"/>
                </a:solidFill>
                <a:latin typeface="Arial"/>
                <a:ea typeface="Arial"/>
                <a:cs typeface="Arial"/>
                <a:sym typeface="Arial"/>
              </a:rPr>
              <a:t>Brookhaven National Laboratory</a:t>
            </a:r>
            <a:endParaRPr/>
          </a:p>
          <a:p>
            <a:pPr indent="-285750" lvl="0" marL="457200" marR="0" rtl="0" algn="l">
              <a:lnSpc>
                <a:spcPct val="80000"/>
              </a:lnSpc>
              <a:spcBef>
                <a:spcPts val="0"/>
              </a:spcBef>
              <a:spcAft>
                <a:spcPts val="0"/>
              </a:spcAft>
              <a:buClr>
                <a:srgbClr val="0000FF"/>
              </a:buClr>
              <a:buSzPts val="900"/>
              <a:buFont typeface="Arial"/>
              <a:buChar char="●"/>
            </a:pPr>
            <a:r>
              <a:rPr b="1" i="0" lang="en" sz="900" u="none" cap="none" strike="noStrike">
                <a:solidFill>
                  <a:srgbClr val="0000FF"/>
                </a:solidFill>
                <a:latin typeface="Arial"/>
                <a:ea typeface="Arial"/>
                <a:cs typeface="Arial"/>
                <a:sym typeface="Arial"/>
              </a:rPr>
              <a:t>Brown University</a:t>
            </a:r>
            <a:endParaRPr/>
          </a:p>
          <a:p>
            <a:pPr indent="-285750" lvl="0" marL="457200" marR="0" rtl="0" algn="l">
              <a:lnSpc>
                <a:spcPct val="80000"/>
              </a:lnSpc>
              <a:spcBef>
                <a:spcPts val="0"/>
              </a:spcBef>
              <a:spcAft>
                <a:spcPts val="0"/>
              </a:spcAft>
              <a:buClr>
                <a:srgbClr val="4A452A"/>
              </a:buClr>
              <a:buSzPts val="900"/>
              <a:buFont typeface="Arial"/>
              <a:buChar char="●"/>
            </a:pPr>
            <a:r>
              <a:rPr b="1" i="0" lang="en" sz="900" u="none" cap="none" strike="noStrike">
                <a:solidFill>
                  <a:srgbClr val="4A452A"/>
                </a:solidFill>
                <a:latin typeface="Arial"/>
                <a:ea typeface="Arial"/>
                <a:cs typeface="Arial"/>
                <a:sym typeface="Arial"/>
              </a:rPr>
              <a:t>Center for Underground Physics</a:t>
            </a:r>
            <a:endParaRPr/>
          </a:p>
          <a:p>
            <a:pPr indent="-285750" lvl="0" marL="457200" marR="0" rtl="0" algn="l">
              <a:lnSpc>
                <a:spcPct val="80000"/>
              </a:lnSpc>
              <a:spcBef>
                <a:spcPts val="0"/>
              </a:spcBef>
              <a:spcAft>
                <a:spcPts val="0"/>
              </a:spcAft>
              <a:buClr>
                <a:srgbClr val="E46C0A"/>
              </a:buClr>
              <a:buSzPts val="900"/>
              <a:buFont typeface="Arial"/>
              <a:buChar char="●"/>
            </a:pPr>
            <a:r>
              <a:rPr b="1" i="0" lang="en" sz="900" u="none" cap="none" strike="noStrike">
                <a:solidFill>
                  <a:srgbClr val="E46C0A"/>
                </a:solidFill>
                <a:latin typeface="Arial"/>
                <a:ea typeface="Arial"/>
                <a:cs typeface="Arial"/>
                <a:sym typeface="Arial"/>
              </a:rPr>
              <a:t>Edinburgh University</a:t>
            </a:r>
            <a:endParaRPr/>
          </a:p>
          <a:p>
            <a:pPr indent="-285750" lvl="0" marL="457200" marR="0" rtl="0" algn="l">
              <a:lnSpc>
                <a:spcPct val="80000"/>
              </a:lnSpc>
              <a:spcBef>
                <a:spcPts val="0"/>
              </a:spcBef>
              <a:spcAft>
                <a:spcPts val="0"/>
              </a:spcAft>
              <a:buClr>
                <a:srgbClr val="0000FF"/>
              </a:buClr>
              <a:buSzPts val="900"/>
              <a:buFont typeface="Arial"/>
              <a:buChar char="●"/>
            </a:pPr>
            <a:r>
              <a:rPr b="1" i="0" lang="en" sz="900" u="none" cap="none" strike="noStrike">
                <a:solidFill>
                  <a:srgbClr val="0000FF"/>
                </a:solidFill>
                <a:latin typeface="Arial"/>
                <a:ea typeface="Arial"/>
                <a:cs typeface="Arial"/>
                <a:sym typeface="Arial"/>
              </a:rPr>
              <a:t>Fermi National Accelerator Lab.</a:t>
            </a:r>
            <a:endParaRPr/>
          </a:p>
          <a:p>
            <a:pPr indent="-285750" lvl="0" marL="457200" marR="0" rtl="0" algn="l">
              <a:lnSpc>
                <a:spcPct val="80000"/>
              </a:lnSpc>
              <a:spcBef>
                <a:spcPts val="0"/>
              </a:spcBef>
              <a:spcAft>
                <a:spcPts val="0"/>
              </a:spcAft>
              <a:buClr>
                <a:srgbClr val="E46C0A"/>
              </a:buClr>
              <a:buSzPts val="900"/>
              <a:buFont typeface="Arial"/>
              <a:buChar char="●"/>
            </a:pPr>
            <a:r>
              <a:rPr b="1" i="0" lang="en" sz="900" u="none" cap="none" strike="noStrike">
                <a:solidFill>
                  <a:srgbClr val="E46C0A"/>
                </a:solidFill>
                <a:latin typeface="Arial"/>
                <a:ea typeface="Arial"/>
                <a:cs typeface="Arial"/>
                <a:sym typeface="Arial"/>
              </a:rPr>
              <a:t>Imperial College London</a:t>
            </a:r>
            <a:endParaRPr/>
          </a:p>
          <a:p>
            <a:pPr indent="-285750" lvl="0" marL="457200" marR="0" rtl="0" algn="l">
              <a:lnSpc>
                <a:spcPct val="80000"/>
              </a:lnSpc>
              <a:spcBef>
                <a:spcPts val="0"/>
              </a:spcBef>
              <a:spcAft>
                <a:spcPts val="0"/>
              </a:spcAft>
              <a:buClr>
                <a:srgbClr val="E46C0A"/>
              </a:buClr>
              <a:buSzPts val="900"/>
              <a:buFont typeface="Arial"/>
              <a:buChar char="●"/>
            </a:pPr>
            <a:r>
              <a:rPr b="1" i="0" lang="en" sz="900" u="none" cap="none" strike="noStrike">
                <a:solidFill>
                  <a:srgbClr val="E46C0A"/>
                </a:solidFill>
                <a:latin typeface="Arial"/>
                <a:ea typeface="Arial"/>
                <a:cs typeface="Arial"/>
                <a:sym typeface="Arial"/>
              </a:rPr>
              <a:t>King’s College London</a:t>
            </a:r>
            <a:endParaRPr/>
          </a:p>
          <a:p>
            <a:pPr indent="-285750" lvl="0" marL="457200" marR="0" rtl="0" algn="l">
              <a:lnSpc>
                <a:spcPct val="80000"/>
              </a:lnSpc>
              <a:spcBef>
                <a:spcPts val="0"/>
              </a:spcBef>
              <a:spcAft>
                <a:spcPts val="0"/>
              </a:spcAft>
              <a:buClr>
                <a:srgbClr val="0000FF"/>
              </a:buClr>
              <a:buSzPts val="900"/>
              <a:buFont typeface="Arial"/>
              <a:buChar char="●"/>
            </a:pPr>
            <a:r>
              <a:rPr b="1" i="0" lang="en" sz="900" u="none" cap="none" strike="noStrike">
                <a:solidFill>
                  <a:srgbClr val="0000FF"/>
                </a:solidFill>
                <a:latin typeface="Arial"/>
                <a:ea typeface="Arial"/>
                <a:cs typeface="Arial"/>
                <a:sym typeface="Arial"/>
              </a:rPr>
              <a:t>Lawrence Berkeley National Lab.</a:t>
            </a:r>
            <a:endParaRPr/>
          </a:p>
          <a:p>
            <a:pPr indent="-285750" lvl="0" marL="457200" marR="0" rtl="0" algn="l">
              <a:lnSpc>
                <a:spcPct val="80000"/>
              </a:lnSpc>
              <a:spcBef>
                <a:spcPts val="0"/>
              </a:spcBef>
              <a:spcAft>
                <a:spcPts val="0"/>
              </a:spcAft>
              <a:buClr>
                <a:srgbClr val="0000FF"/>
              </a:buClr>
              <a:buSzPts val="900"/>
              <a:buFont typeface="Arial"/>
              <a:buChar char="●"/>
            </a:pPr>
            <a:r>
              <a:rPr b="1" i="0" lang="en" sz="900" u="none" cap="none" strike="noStrike">
                <a:solidFill>
                  <a:srgbClr val="0000FF"/>
                </a:solidFill>
                <a:latin typeface="Arial"/>
                <a:ea typeface="Arial"/>
                <a:cs typeface="Arial"/>
                <a:sym typeface="Arial"/>
              </a:rPr>
              <a:t>Lawrence Livermore National Lab.</a:t>
            </a:r>
            <a:endParaRPr/>
          </a:p>
          <a:p>
            <a:pPr indent="-285750" lvl="0" marL="457200" marR="0" rtl="0" algn="l">
              <a:lnSpc>
                <a:spcPct val="80000"/>
              </a:lnSpc>
              <a:spcBef>
                <a:spcPts val="0"/>
              </a:spcBef>
              <a:spcAft>
                <a:spcPts val="0"/>
              </a:spcAft>
              <a:buClr>
                <a:srgbClr val="E46C0A"/>
              </a:buClr>
              <a:buSzPts val="900"/>
              <a:buFont typeface="Arial"/>
              <a:buChar char="●"/>
            </a:pPr>
            <a:r>
              <a:rPr b="1" i="0" lang="en" sz="900" u="none" cap="none" strike="noStrike">
                <a:solidFill>
                  <a:srgbClr val="E46C0A"/>
                </a:solidFill>
                <a:latin typeface="Arial"/>
                <a:ea typeface="Arial"/>
                <a:cs typeface="Arial"/>
                <a:sym typeface="Arial"/>
              </a:rPr>
              <a:t>LIP Coimbra</a:t>
            </a:r>
            <a:endParaRPr/>
          </a:p>
          <a:p>
            <a:pPr indent="-285750" lvl="0" marL="457200" marR="0" rtl="0" algn="l">
              <a:lnSpc>
                <a:spcPct val="80000"/>
              </a:lnSpc>
              <a:spcBef>
                <a:spcPts val="0"/>
              </a:spcBef>
              <a:spcAft>
                <a:spcPts val="0"/>
              </a:spcAft>
              <a:buClr>
                <a:srgbClr val="0000FF"/>
              </a:buClr>
              <a:buSzPts val="900"/>
              <a:buFont typeface="Arial"/>
              <a:buChar char="●"/>
            </a:pPr>
            <a:r>
              <a:rPr b="1" i="0" lang="en" sz="900" u="none" cap="none" strike="noStrike">
                <a:solidFill>
                  <a:srgbClr val="0000FF"/>
                </a:solidFill>
                <a:latin typeface="Arial"/>
                <a:ea typeface="Arial"/>
                <a:cs typeface="Arial"/>
                <a:sym typeface="Arial"/>
              </a:rPr>
              <a:t>Northwestern University</a:t>
            </a:r>
            <a:endParaRPr/>
          </a:p>
          <a:p>
            <a:pPr indent="-285750" lvl="0" marL="457200" marR="0" rtl="0" algn="l">
              <a:lnSpc>
                <a:spcPct val="80000"/>
              </a:lnSpc>
              <a:spcBef>
                <a:spcPts val="0"/>
              </a:spcBef>
              <a:spcAft>
                <a:spcPts val="0"/>
              </a:spcAft>
              <a:buClr>
                <a:srgbClr val="0000FF"/>
              </a:buClr>
              <a:buSzPts val="900"/>
              <a:buFont typeface="Arial"/>
              <a:buChar char="●"/>
            </a:pPr>
            <a:r>
              <a:rPr b="1" i="0" lang="en" sz="900" u="none" cap="none" strike="noStrike">
                <a:solidFill>
                  <a:srgbClr val="0000FF"/>
                </a:solidFill>
                <a:latin typeface="Arial"/>
                <a:ea typeface="Arial"/>
                <a:cs typeface="Arial"/>
                <a:sym typeface="Arial"/>
              </a:rPr>
              <a:t>Pennsylvania State University</a:t>
            </a:r>
            <a:endParaRPr/>
          </a:p>
          <a:p>
            <a:pPr indent="-285750" lvl="0" marL="457200" marR="0" rtl="0" algn="l">
              <a:lnSpc>
                <a:spcPct val="80000"/>
              </a:lnSpc>
              <a:spcBef>
                <a:spcPts val="0"/>
              </a:spcBef>
              <a:spcAft>
                <a:spcPts val="0"/>
              </a:spcAft>
              <a:buClr>
                <a:srgbClr val="E46C0A"/>
              </a:buClr>
              <a:buSzPts val="900"/>
              <a:buFont typeface="Arial"/>
              <a:buChar char="●"/>
            </a:pPr>
            <a:r>
              <a:rPr b="1" i="0" lang="en" sz="900" u="none" cap="none" strike="noStrike">
                <a:solidFill>
                  <a:srgbClr val="E46C0A"/>
                </a:solidFill>
                <a:latin typeface="Arial"/>
                <a:ea typeface="Arial"/>
                <a:cs typeface="Arial"/>
                <a:sym typeface="Arial"/>
              </a:rPr>
              <a:t>Royal Holloway University of London</a:t>
            </a:r>
            <a:endParaRPr/>
          </a:p>
          <a:p>
            <a:pPr indent="-285750" lvl="0" marL="457200" marR="0" rtl="0" algn="l">
              <a:lnSpc>
                <a:spcPct val="80000"/>
              </a:lnSpc>
              <a:spcBef>
                <a:spcPts val="0"/>
              </a:spcBef>
              <a:spcAft>
                <a:spcPts val="0"/>
              </a:spcAft>
              <a:buClr>
                <a:srgbClr val="0000FF"/>
              </a:buClr>
              <a:buSzPts val="900"/>
              <a:buFont typeface="Arial"/>
              <a:buChar char="●"/>
            </a:pPr>
            <a:r>
              <a:rPr b="1" i="0" lang="en" sz="900" u="none" cap="none" strike="noStrike">
                <a:solidFill>
                  <a:srgbClr val="0000FF"/>
                </a:solidFill>
                <a:latin typeface="Arial"/>
                <a:ea typeface="Arial"/>
                <a:cs typeface="Arial"/>
                <a:sym typeface="Arial"/>
              </a:rPr>
              <a:t>SLAC National Accelerator Lab.</a:t>
            </a:r>
            <a:endParaRPr/>
          </a:p>
          <a:p>
            <a:pPr indent="-285750" lvl="0" marL="457200" marR="0" rtl="0" algn="l">
              <a:lnSpc>
                <a:spcPct val="80000"/>
              </a:lnSpc>
              <a:spcBef>
                <a:spcPts val="0"/>
              </a:spcBef>
              <a:spcAft>
                <a:spcPts val="0"/>
              </a:spcAft>
              <a:buClr>
                <a:srgbClr val="0000FF"/>
              </a:buClr>
              <a:buSzPts val="900"/>
              <a:buFont typeface="Arial"/>
              <a:buChar char="●"/>
            </a:pPr>
            <a:r>
              <a:rPr b="1" i="0" lang="en" sz="900" u="none" cap="none" strike="noStrike">
                <a:solidFill>
                  <a:srgbClr val="0000FF"/>
                </a:solidFill>
                <a:latin typeface="Arial"/>
                <a:ea typeface="Arial"/>
                <a:cs typeface="Arial"/>
                <a:sym typeface="Arial"/>
              </a:rPr>
              <a:t>South Dakota School of Mines &amp; Tech</a:t>
            </a:r>
            <a:endParaRPr/>
          </a:p>
          <a:p>
            <a:pPr indent="-285750" lvl="0" marL="457200" marR="0" rtl="0" algn="l">
              <a:lnSpc>
                <a:spcPct val="80000"/>
              </a:lnSpc>
              <a:spcBef>
                <a:spcPts val="0"/>
              </a:spcBef>
              <a:spcAft>
                <a:spcPts val="0"/>
              </a:spcAft>
              <a:buClr>
                <a:srgbClr val="0000FF"/>
              </a:buClr>
              <a:buSzPts val="900"/>
              <a:buFont typeface="Arial"/>
              <a:buChar char="●"/>
            </a:pPr>
            <a:r>
              <a:rPr b="1" i="0" lang="en" sz="900" u="none" cap="none" strike="noStrike">
                <a:solidFill>
                  <a:srgbClr val="0000FF"/>
                </a:solidFill>
                <a:latin typeface="Arial"/>
                <a:ea typeface="Arial"/>
                <a:cs typeface="Arial"/>
                <a:sym typeface="Arial"/>
              </a:rPr>
              <a:t>South Dakota Science &amp; Technology  Authority</a:t>
            </a:r>
            <a:endParaRPr/>
          </a:p>
          <a:p>
            <a:pPr indent="-285750" lvl="0" marL="457200" marR="0" rtl="0" algn="l">
              <a:lnSpc>
                <a:spcPct val="80000"/>
              </a:lnSpc>
              <a:spcBef>
                <a:spcPts val="0"/>
              </a:spcBef>
              <a:spcAft>
                <a:spcPts val="0"/>
              </a:spcAft>
              <a:buClr>
                <a:srgbClr val="E46C0A"/>
              </a:buClr>
              <a:buSzPts val="900"/>
              <a:buFont typeface="Arial"/>
              <a:buChar char="●"/>
            </a:pPr>
            <a:r>
              <a:rPr b="1" i="0" lang="en" sz="900" u="none" cap="none" strike="noStrike">
                <a:solidFill>
                  <a:srgbClr val="E46C0A"/>
                </a:solidFill>
                <a:latin typeface="Arial"/>
                <a:ea typeface="Arial"/>
                <a:cs typeface="Arial"/>
                <a:sym typeface="Arial"/>
              </a:rPr>
              <a:t>STFC Rutherford Appleton Lab.</a:t>
            </a:r>
            <a:endParaRPr/>
          </a:p>
          <a:p>
            <a:pPr indent="-285750" lvl="0" marL="457200" marR="0" rtl="0" algn="l">
              <a:lnSpc>
                <a:spcPct val="80000"/>
              </a:lnSpc>
              <a:spcBef>
                <a:spcPts val="0"/>
              </a:spcBef>
              <a:spcAft>
                <a:spcPts val="0"/>
              </a:spcAft>
              <a:buClr>
                <a:srgbClr val="0000FF"/>
              </a:buClr>
              <a:buSzPts val="900"/>
              <a:buFont typeface="Arial"/>
              <a:buChar char="●"/>
            </a:pPr>
            <a:r>
              <a:rPr b="1" i="0" lang="en" sz="900" u="none" cap="none" strike="noStrike">
                <a:solidFill>
                  <a:srgbClr val="0000FF"/>
                </a:solidFill>
                <a:latin typeface="Arial"/>
                <a:ea typeface="Arial"/>
                <a:cs typeface="Arial"/>
                <a:sym typeface="Arial"/>
              </a:rPr>
              <a:t>Texas A&amp;M University</a:t>
            </a:r>
            <a:endParaRPr/>
          </a:p>
          <a:p>
            <a:pPr indent="-285750" lvl="0" marL="457200" marR="0" rtl="0" algn="l">
              <a:lnSpc>
                <a:spcPct val="80000"/>
              </a:lnSpc>
              <a:spcBef>
                <a:spcPts val="0"/>
              </a:spcBef>
              <a:spcAft>
                <a:spcPts val="0"/>
              </a:spcAft>
              <a:buClr>
                <a:srgbClr val="0000FF"/>
              </a:buClr>
              <a:buSzPts val="900"/>
              <a:buFont typeface="Arial"/>
              <a:buChar char="●"/>
            </a:pPr>
            <a:r>
              <a:rPr b="1" i="0" lang="en" sz="900" u="none" cap="none" strike="noStrike">
                <a:solidFill>
                  <a:srgbClr val="0000FF"/>
                </a:solidFill>
                <a:latin typeface="Arial"/>
                <a:ea typeface="Arial"/>
                <a:cs typeface="Arial"/>
                <a:sym typeface="Arial"/>
              </a:rPr>
              <a:t>University of Albany, SUNY </a:t>
            </a:r>
            <a:endParaRPr/>
          </a:p>
          <a:p>
            <a:pPr indent="-285750" lvl="0" marL="457200" marR="0" rtl="0" algn="l">
              <a:lnSpc>
                <a:spcPct val="80000"/>
              </a:lnSpc>
              <a:spcBef>
                <a:spcPts val="0"/>
              </a:spcBef>
              <a:spcAft>
                <a:spcPts val="0"/>
              </a:spcAft>
              <a:buClr>
                <a:srgbClr val="0000FF"/>
              </a:buClr>
              <a:buSzPts val="900"/>
              <a:buFont typeface="Arial"/>
              <a:buChar char="●"/>
            </a:pPr>
            <a:r>
              <a:rPr b="1" i="0" lang="en" sz="900" u="none" cap="none" strike="noStrike">
                <a:solidFill>
                  <a:srgbClr val="0000FF"/>
                </a:solidFill>
                <a:latin typeface="Arial"/>
                <a:ea typeface="Arial"/>
                <a:cs typeface="Arial"/>
                <a:sym typeface="Arial"/>
              </a:rPr>
              <a:t>University of Alabama</a:t>
            </a:r>
            <a:endParaRPr/>
          </a:p>
          <a:p>
            <a:pPr indent="-285750" lvl="0" marL="457200" marR="0" rtl="0" algn="l">
              <a:lnSpc>
                <a:spcPct val="80000"/>
              </a:lnSpc>
              <a:spcBef>
                <a:spcPts val="0"/>
              </a:spcBef>
              <a:spcAft>
                <a:spcPts val="0"/>
              </a:spcAft>
              <a:buClr>
                <a:srgbClr val="E46C0A"/>
              </a:buClr>
              <a:buSzPts val="900"/>
              <a:buFont typeface="Arial"/>
              <a:buChar char="●"/>
            </a:pPr>
            <a:r>
              <a:rPr b="1" i="0" lang="en" sz="900" u="none" cap="none" strike="noStrike">
                <a:solidFill>
                  <a:srgbClr val="E46C0A"/>
                </a:solidFill>
                <a:latin typeface="Arial"/>
                <a:ea typeface="Arial"/>
                <a:cs typeface="Arial"/>
                <a:sym typeface="Arial"/>
              </a:rPr>
              <a:t>University of Bristol</a:t>
            </a:r>
            <a:endParaRPr/>
          </a:p>
          <a:p>
            <a:pPr indent="-285750" lvl="0" marL="457200" marR="0" rtl="0" algn="l">
              <a:lnSpc>
                <a:spcPct val="80000"/>
              </a:lnSpc>
              <a:spcBef>
                <a:spcPts val="0"/>
              </a:spcBef>
              <a:spcAft>
                <a:spcPts val="0"/>
              </a:spcAft>
              <a:buClr>
                <a:srgbClr val="E46C0A"/>
              </a:buClr>
              <a:buSzPts val="900"/>
              <a:buFont typeface="Arial"/>
              <a:buChar char="●"/>
            </a:pPr>
            <a:r>
              <a:rPr b="1" i="0" lang="en" sz="900" u="none" cap="none" strike="noStrike">
                <a:solidFill>
                  <a:srgbClr val="E46C0A"/>
                </a:solidFill>
                <a:latin typeface="Arial"/>
                <a:ea typeface="Arial"/>
                <a:cs typeface="Arial"/>
                <a:sym typeface="Arial"/>
              </a:rPr>
              <a:t>University College London</a:t>
            </a:r>
            <a:endParaRPr/>
          </a:p>
          <a:p>
            <a:pPr indent="-285750" lvl="0" marL="457200" marR="0" rtl="0" algn="l">
              <a:lnSpc>
                <a:spcPct val="80000"/>
              </a:lnSpc>
              <a:spcBef>
                <a:spcPts val="0"/>
              </a:spcBef>
              <a:spcAft>
                <a:spcPts val="0"/>
              </a:spcAft>
              <a:buClr>
                <a:srgbClr val="0000FF"/>
              </a:buClr>
              <a:buSzPts val="900"/>
              <a:buFont typeface="Arial"/>
              <a:buChar char="●"/>
            </a:pPr>
            <a:r>
              <a:rPr b="1" i="0" lang="en" sz="900" u="none" cap="none" strike="noStrike">
                <a:solidFill>
                  <a:srgbClr val="0000FF"/>
                </a:solidFill>
                <a:latin typeface="Arial"/>
                <a:ea typeface="Arial"/>
                <a:cs typeface="Arial"/>
                <a:sym typeface="Arial"/>
              </a:rPr>
              <a:t>University of California Berkeley </a:t>
            </a:r>
            <a:endParaRPr/>
          </a:p>
          <a:p>
            <a:pPr indent="-285750" lvl="0" marL="457200" marR="0" rtl="0" algn="l">
              <a:lnSpc>
                <a:spcPct val="80000"/>
              </a:lnSpc>
              <a:spcBef>
                <a:spcPts val="0"/>
              </a:spcBef>
              <a:spcAft>
                <a:spcPts val="0"/>
              </a:spcAft>
              <a:buClr>
                <a:srgbClr val="0000FF"/>
              </a:buClr>
              <a:buSzPts val="900"/>
              <a:buFont typeface="Arial"/>
              <a:buChar char="●"/>
            </a:pPr>
            <a:r>
              <a:rPr b="1" i="0" lang="en" sz="900" u="none" cap="none" strike="noStrike">
                <a:solidFill>
                  <a:srgbClr val="0000FF"/>
                </a:solidFill>
                <a:latin typeface="Arial"/>
                <a:ea typeface="Arial"/>
                <a:cs typeface="Arial"/>
                <a:sym typeface="Arial"/>
              </a:rPr>
              <a:t>University of California Davis</a:t>
            </a:r>
            <a:endParaRPr/>
          </a:p>
          <a:p>
            <a:pPr indent="-285750" lvl="0" marL="457200" marR="0" rtl="0" algn="l">
              <a:lnSpc>
                <a:spcPct val="80000"/>
              </a:lnSpc>
              <a:spcBef>
                <a:spcPts val="0"/>
              </a:spcBef>
              <a:spcAft>
                <a:spcPts val="0"/>
              </a:spcAft>
              <a:buClr>
                <a:srgbClr val="0000FF"/>
              </a:buClr>
              <a:buSzPts val="900"/>
              <a:buFont typeface="Arial"/>
              <a:buChar char="●"/>
            </a:pPr>
            <a:r>
              <a:rPr b="1" i="0" lang="en" sz="900" u="none" cap="none" strike="noStrike">
                <a:solidFill>
                  <a:srgbClr val="0000FF"/>
                </a:solidFill>
                <a:latin typeface="Arial"/>
                <a:ea typeface="Arial"/>
                <a:cs typeface="Arial"/>
                <a:sym typeface="Arial"/>
              </a:rPr>
              <a:t>University of California Los Angeles</a:t>
            </a:r>
            <a:endParaRPr/>
          </a:p>
          <a:p>
            <a:pPr indent="-285750" lvl="0" marL="457200" marR="0" rtl="0" algn="l">
              <a:lnSpc>
                <a:spcPct val="80000"/>
              </a:lnSpc>
              <a:spcBef>
                <a:spcPts val="0"/>
              </a:spcBef>
              <a:spcAft>
                <a:spcPts val="0"/>
              </a:spcAft>
              <a:buClr>
                <a:srgbClr val="0000FF"/>
              </a:buClr>
              <a:buSzPts val="900"/>
              <a:buFont typeface="Arial"/>
              <a:buChar char="●"/>
            </a:pPr>
            <a:r>
              <a:rPr b="1" i="0" lang="en" sz="900" u="none" cap="none" strike="noStrike">
                <a:solidFill>
                  <a:srgbClr val="0000FF"/>
                </a:solidFill>
                <a:latin typeface="Arial"/>
                <a:ea typeface="Arial"/>
                <a:cs typeface="Arial"/>
                <a:sym typeface="Arial"/>
              </a:rPr>
              <a:t>University of California Santa Barbara</a:t>
            </a:r>
            <a:endParaRPr/>
          </a:p>
          <a:p>
            <a:pPr indent="-285750" lvl="0" marL="457200" marR="0" rtl="0" algn="l">
              <a:lnSpc>
                <a:spcPct val="80000"/>
              </a:lnSpc>
              <a:spcBef>
                <a:spcPts val="0"/>
              </a:spcBef>
              <a:spcAft>
                <a:spcPts val="0"/>
              </a:spcAft>
              <a:buClr>
                <a:srgbClr val="E46C0A"/>
              </a:buClr>
              <a:buSzPts val="900"/>
              <a:buFont typeface="Arial"/>
              <a:buChar char="●"/>
            </a:pPr>
            <a:r>
              <a:rPr b="1" i="0" lang="en" sz="900" u="none" cap="none" strike="noStrike">
                <a:solidFill>
                  <a:srgbClr val="E46C0A"/>
                </a:solidFill>
                <a:latin typeface="Arial"/>
                <a:ea typeface="Arial"/>
                <a:cs typeface="Arial"/>
                <a:sym typeface="Arial"/>
              </a:rPr>
              <a:t>University of Liverpool</a:t>
            </a:r>
            <a:endParaRPr/>
          </a:p>
          <a:p>
            <a:pPr indent="-285750" lvl="0" marL="457200" marR="0" rtl="0" algn="l">
              <a:lnSpc>
                <a:spcPct val="80000"/>
              </a:lnSpc>
              <a:spcBef>
                <a:spcPts val="0"/>
              </a:spcBef>
              <a:spcAft>
                <a:spcPts val="0"/>
              </a:spcAft>
              <a:buClr>
                <a:srgbClr val="0000FF"/>
              </a:buClr>
              <a:buSzPts val="900"/>
              <a:buFont typeface="Arial"/>
              <a:buChar char="●"/>
            </a:pPr>
            <a:r>
              <a:rPr b="1" i="0" lang="en" sz="900" u="none" cap="none" strike="noStrike">
                <a:solidFill>
                  <a:srgbClr val="0000FF"/>
                </a:solidFill>
                <a:latin typeface="Arial"/>
                <a:ea typeface="Arial"/>
                <a:cs typeface="Arial"/>
                <a:sym typeface="Arial"/>
              </a:rPr>
              <a:t>University of Maryland</a:t>
            </a:r>
            <a:endParaRPr/>
          </a:p>
          <a:p>
            <a:pPr indent="-285750" lvl="0" marL="457200" marR="0" rtl="0" algn="l">
              <a:lnSpc>
                <a:spcPct val="80000"/>
              </a:lnSpc>
              <a:spcBef>
                <a:spcPts val="0"/>
              </a:spcBef>
              <a:spcAft>
                <a:spcPts val="0"/>
              </a:spcAft>
              <a:buClr>
                <a:srgbClr val="0000FF"/>
              </a:buClr>
              <a:buSzPts val="900"/>
              <a:buFont typeface="Arial"/>
              <a:buChar char="●"/>
            </a:pPr>
            <a:r>
              <a:rPr b="1" i="0" lang="en" sz="900" u="none" cap="none" strike="noStrike">
                <a:solidFill>
                  <a:srgbClr val="0000FF"/>
                </a:solidFill>
                <a:latin typeface="Arial"/>
                <a:ea typeface="Arial"/>
                <a:cs typeface="Arial"/>
                <a:sym typeface="Arial"/>
              </a:rPr>
              <a:t>University of Massachusetts, Amherst</a:t>
            </a:r>
            <a:endParaRPr/>
          </a:p>
          <a:p>
            <a:pPr indent="-285750" lvl="0" marL="457200" marR="0" rtl="0" algn="l">
              <a:lnSpc>
                <a:spcPct val="80000"/>
              </a:lnSpc>
              <a:spcBef>
                <a:spcPts val="0"/>
              </a:spcBef>
              <a:spcAft>
                <a:spcPts val="0"/>
              </a:spcAft>
              <a:buClr>
                <a:srgbClr val="0000FF"/>
              </a:buClr>
              <a:buSzPts val="900"/>
              <a:buFont typeface="Arial"/>
              <a:buChar char="●"/>
            </a:pPr>
            <a:r>
              <a:rPr b="1" i="0" lang="en" sz="900" u="none" cap="none" strike="noStrike">
                <a:solidFill>
                  <a:srgbClr val="0000FF"/>
                </a:solidFill>
                <a:latin typeface="Arial"/>
                <a:ea typeface="Arial"/>
                <a:cs typeface="Arial"/>
                <a:sym typeface="Arial"/>
              </a:rPr>
              <a:t>University of Michigan</a:t>
            </a:r>
            <a:endParaRPr/>
          </a:p>
          <a:p>
            <a:pPr indent="-285750" lvl="0" marL="457200" marR="0" rtl="0" algn="l">
              <a:lnSpc>
                <a:spcPct val="80000"/>
              </a:lnSpc>
              <a:spcBef>
                <a:spcPts val="0"/>
              </a:spcBef>
              <a:spcAft>
                <a:spcPts val="0"/>
              </a:spcAft>
              <a:buClr>
                <a:srgbClr val="E46C0A"/>
              </a:buClr>
              <a:buSzPts val="900"/>
              <a:buFont typeface="Arial"/>
              <a:buChar char="●"/>
            </a:pPr>
            <a:r>
              <a:rPr b="1" i="0" lang="en" sz="900" u="none" cap="none" strike="noStrike">
                <a:solidFill>
                  <a:srgbClr val="E46C0A"/>
                </a:solidFill>
                <a:latin typeface="Arial"/>
                <a:ea typeface="Arial"/>
                <a:cs typeface="Arial"/>
                <a:sym typeface="Arial"/>
              </a:rPr>
              <a:t>University of Oxford</a:t>
            </a:r>
            <a:endParaRPr/>
          </a:p>
          <a:p>
            <a:pPr indent="-285750" lvl="0" marL="457200" marR="0" rtl="0" algn="l">
              <a:lnSpc>
                <a:spcPct val="80000"/>
              </a:lnSpc>
              <a:spcBef>
                <a:spcPts val="0"/>
              </a:spcBef>
              <a:spcAft>
                <a:spcPts val="0"/>
              </a:spcAft>
              <a:buClr>
                <a:srgbClr val="0000FF"/>
              </a:buClr>
              <a:buSzPts val="900"/>
              <a:buFont typeface="Arial"/>
              <a:buChar char="●"/>
            </a:pPr>
            <a:r>
              <a:rPr b="1" i="0" lang="en" sz="900" u="none" cap="none" strike="noStrike">
                <a:solidFill>
                  <a:srgbClr val="0000FF"/>
                </a:solidFill>
                <a:latin typeface="Arial"/>
                <a:ea typeface="Arial"/>
                <a:cs typeface="Arial"/>
                <a:sym typeface="Arial"/>
              </a:rPr>
              <a:t>University of Rochester</a:t>
            </a:r>
            <a:endParaRPr/>
          </a:p>
          <a:p>
            <a:pPr indent="-285750" lvl="0" marL="457200" marR="0" rtl="0" algn="l">
              <a:lnSpc>
                <a:spcPct val="80000"/>
              </a:lnSpc>
              <a:spcBef>
                <a:spcPts val="0"/>
              </a:spcBef>
              <a:spcAft>
                <a:spcPts val="0"/>
              </a:spcAft>
              <a:buClr>
                <a:srgbClr val="E46C0A"/>
              </a:buClr>
              <a:buSzPts val="900"/>
              <a:buFont typeface="Arial"/>
              <a:buChar char="●"/>
            </a:pPr>
            <a:r>
              <a:rPr b="1" i="0" lang="en" sz="900" u="none" cap="none" strike="noStrike">
                <a:solidFill>
                  <a:srgbClr val="E46C0A"/>
                </a:solidFill>
                <a:latin typeface="Arial"/>
                <a:ea typeface="Arial"/>
                <a:cs typeface="Arial"/>
                <a:sym typeface="Arial"/>
              </a:rPr>
              <a:t>University of Sheffield</a:t>
            </a:r>
            <a:endParaRPr/>
          </a:p>
          <a:p>
            <a:pPr indent="-285750" lvl="0" marL="457200" marR="0" rtl="0" algn="l">
              <a:lnSpc>
                <a:spcPct val="80000"/>
              </a:lnSpc>
              <a:spcBef>
                <a:spcPts val="0"/>
              </a:spcBef>
              <a:spcAft>
                <a:spcPts val="0"/>
              </a:spcAft>
              <a:buClr>
                <a:srgbClr val="9900FF"/>
              </a:buClr>
              <a:buSzPts val="900"/>
              <a:buFont typeface="Arial"/>
              <a:buChar char="●"/>
            </a:pPr>
            <a:r>
              <a:rPr b="1" i="0" lang="en" sz="900" u="none" cap="none" strike="noStrike">
                <a:solidFill>
                  <a:srgbClr val="9900FF"/>
                </a:solidFill>
                <a:latin typeface="Arial"/>
                <a:ea typeface="Arial"/>
                <a:cs typeface="Arial"/>
                <a:sym typeface="Arial"/>
              </a:rPr>
              <a:t>University of Sydney</a:t>
            </a:r>
            <a:endParaRPr/>
          </a:p>
          <a:p>
            <a:pPr indent="-285750" lvl="0" marL="457200" marR="0" rtl="0" algn="l">
              <a:lnSpc>
                <a:spcPct val="80000"/>
              </a:lnSpc>
              <a:spcBef>
                <a:spcPts val="0"/>
              </a:spcBef>
              <a:spcAft>
                <a:spcPts val="0"/>
              </a:spcAft>
              <a:buClr>
                <a:srgbClr val="0000FF"/>
              </a:buClr>
              <a:buSzPts val="900"/>
              <a:buFont typeface="Arial"/>
              <a:buChar char="●"/>
            </a:pPr>
            <a:r>
              <a:rPr b="1" i="0" lang="en" sz="900" u="none" cap="none" strike="noStrike">
                <a:solidFill>
                  <a:srgbClr val="0000FF"/>
                </a:solidFill>
                <a:latin typeface="Arial"/>
                <a:ea typeface="Arial"/>
                <a:cs typeface="Arial"/>
                <a:sym typeface="Arial"/>
              </a:rPr>
              <a:t>University of Texas at Austin </a:t>
            </a:r>
            <a:endParaRPr/>
          </a:p>
          <a:p>
            <a:pPr indent="-285750" lvl="0" marL="457200" marR="0" rtl="0" algn="l">
              <a:lnSpc>
                <a:spcPct val="80000"/>
              </a:lnSpc>
              <a:spcBef>
                <a:spcPts val="0"/>
              </a:spcBef>
              <a:spcAft>
                <a:spcPts val="0"/>
              </a:spcAft>
              <a:buClr>
                <a:srgbClr val="0000FF"/>
              </a:buClr>
              <a:buSzPts val="900"/>
              <a:buFont typeface="Arial"/>
              <a:buChar char="●"/>
            </a:pPr>
            <a:r>
              <a:rPr b="1" i="0" lang="en" sz="900" u="none" cap="none" strike="noStrike">
                <a:solidFill>
                  <a:srgbClr val="0000FF"/>
                </a:solidFill>
                <a:latin typeface="Arial"/>
                <a:ea typeface="Arial"/>
                <a:cs typeface="Arial"/>
                <a:sym typeface="Arial"/>
              </a:rPr>
              <a:t>University of Wisconsin, Madison</a:t>
            </a:r>
            <a:endParaRPr/>
          </a:p>
          <a:p>
            <a:pPr indent="-285750" lvl="0" marL="457200" marR="0" rtl="0" algn="l">
              <a:lnSpc>
                <a:spcPct val="80000"/>
              </a:lnSpc>
              <a:spcBef>
                <a:spcPts val="0"/>
              </a:spcBef>
              <a:spcAft>
                <a:spcPts val="0"/>
              </a:spcAft>
              <a:buClr>
                <a:srgbClr val="E46C0A"/>
              </a:buClr>
              <a:buSzPts val="900"/>
              <a:buFont typeface="Arial"/>
              <a:buChar char="●"/>
            </a:pPr>
            <a:r>
              <a:rPr b="1" i="0" lang="en" sz="900" u="none" cap="none" strike="noStrike">
                <a:solidFill>
                  <a:srgbClr val="E46C0A"/>
                </a:solidFill>
                <a:latin typeface="Arial"/>
                <a:ea typeface="Arial"/>
                <a:cs typeface="Arial"/>
                <a:sym typeface="Arial"/>
              </a:rPr>
              <a:t>University of Zürich</a:t>
            </a:r>
            <a:endParaRPr/>
          </a:p>
          <a:p>
            <a:pPr indent="0" lvl="0" marL="0" marR="0" rtl="0" algn="l">
              <a:lnSpc>
                <a:spcPct val="80000"/>
              </a:lnSpc>
              <a:spcBef>
                <a:spcPts val="0"/>
              </a:spcBef>
              <a:spcAft>
                <a:spcPts val="0"/>
              </a:spcAft>
              <a:buClr>
                <a:srgbClr val="000000"/>
              </a:buClr>
              <a:buSzPts val="900"/>
              <a:buFont typeface="Arial"/>
              <a:buNone/>
            </a:pPr>
            <a:r>
              <a:rPr b="1" i="0" lang="en" sz="900" u="none" cap="none" strike="noStrike">
                <a:solidFill>
                  <a:srgbClr val="000000"/>
                </a:solidFill>
                <a:latin typeface="Arial"/>
                <a:ea typeface="Arial"/>
                <a:cs typeface="Arial"/>
                <a:sym typeface="Arial"/>
              </a:rPr>
              <a:t>     </a:t>
            </a:r>
            <a:r>
              <a:rPr b="1" i="0" lang="en" sz="900" u="none" cap="none" strike="noStrike">
                <a:solidFill>
                  <a:srgbClr val="0000FF"/>
                </a:solidFill>
                <a:latin typeface="Arial"/>
                <a:ea typeface="Arial"/>
                <a:cs typeface="Arial"/>
                <a:sym typeface="Arial"/>
              </a:rPr>
              <a:t>US</a:t>
            </a:r>
            <a:r>
              <a:rPr b="1" i="0" lang="en" sz="900" u="none" cap="none" strike="noStrike">
                <a:solidFill>
                  <a:srgbClr val="27648A"/>
                </a:solidFill>
                <a:latin typeface="Arial"/>
                <a:ea typeface="Arial"/>
                <a:cs typeface="Arial"/>
                <a:sym typeface="Arial"/>
              </a:rPr>
              <a:t>        </a:t>
            </a:r>
            <a:r>
              <a:rPr b="1" i="0" lang="en" sz="900" u="none" cap="none" strike="noStrike">
                <a:solidFill>
                  <a:srgbClr val="E46C0A"/>
                </a:solidFill>
                <a:latin typeface="Arial"/>
                <a:ea typeface="Arial"/>
                <a:cs typeface="Arial"/>
                <a:sym typeface="Arial"/>
              </a:rPr>
              <a:t>Europe</a:t>
            </a:r>
            <a:r>
              <a:rPr b="1" i="0" lang="en" sz="900" u="none" cap="none" strike="noStrike">
                <a:solidFill>
                  <a:srgbClr val="27648A"/>
                </a:solidFill>
                <a:latin typeface="Arial"/>
                <a:ea typeface="Arial"/>
                <a:cs typeface="Arial"/>
                <a:sym typeface="Arial"/>
              </a:rPr>
              <a:t>        </a:t>
            </a:r>
            <a:r>
              <a:rPr b="1" i="0" lang="en" sz="900" u="none" cap="none" strike="noStrike">
                <a:solidFill>
                  <a:srgbClr val="334039"/>
                </a:solidFill>
                <a:latin typeface="Arial"/>
                <a:ea typeface="Arial"/>
                <a:cs typeface="Arial"/>
                <a:sym typeface="Arial"/>
              </a:rPr>
              <a:t>Asia        </a:t>
            </a:r>
            <a:r>
              <a:rPr b="1" i="0" lang="en" sz="900" u="none" cap="none" strike="noStrike">
                <a:solidFill>
                  <a:srgbClr val="9900FF"/>
                </a:solidFill>
                <a:latin typeface="Arial"/>
                <a:ea typeface="Arial"/>
                <a:cs typeface="Arial"/>
                <a:sym typeface="Arial"/>
              </a:rPr>
              <a:t>Oceania</a:t>
            </a:r>
            <a:endParaRPr/>
          </a:p>
        </p:txBody>
      </p:sp>
      <p:pic>
        <p:nvPicPr>
          <p:cNvPr descr="Google Shape;97;p18" id="366" name="Google Shape;366;g3e7568fbf7a_0_385"/>
          <p:cNvPicPr preferRelativeResize="0"/>
          <p:nvPr/>
        </p:nvPicPr>
        <p:blipFill rotWithShape="1">
          <a:blip r:embed="rId4">
            <a:alphaModFix/>
          </a:blip>
          <a:srcRect b="0" l="0" r="0" t="0"/>
          <a:stretch/>
        </p:blipFill>
        <p:spPr>
          <a:xfrm>
            <a:off x="4100724" y="3691244"/>
            <a:ext cx="1376198" cy="354001"/>
          </a:xfrm>
          <a:prstGeom prst="rect">
            <a:avLst/>
          </a:prstGeom>
          <a:noFill/>
          <a:ln>
            <a:noFill/>
          </a:ln>
        </p:spPr>
      </p:pic>
      <p:pic>
        <p:nvPicPr>
          <p:cNvPr descr="Google Shape;98;p18" id="367" name="Google Shape;367;g3e7568fbf7a_0_385"/>
          <p:cNvPicPr preferRelativeResize="0"/>
          <p:nvPr/>
        </p:nvPicPr>
        <p:blipFill rotWithShape="1">
          <a:blip r:embed="rId5">
            <a:alphaModFix/>
          </a:blip>
          <a:srcRect b="0" l="0" r="0" t="0"/>
          <a:stretch/>
        </p:blipFill>
        <p:spPr>
          <a:xfrm>
            <a:off x="5980448" y="4212118"/>
            <a:ext cx="740791" cy="370414"/>
          </a:xfrm>
          <a:prstGeom prst="rect">
            <a:avLst/>
          </a:prstGeom>
          <a:noFill/>
          <a:ln>
            <a:noFill/>
          </a:ln>
        </p:spPr>
      </p:pic>
      <p:pic>
        <p:nvPicPr>
          <p:cNvPr descr="Google Shape;99;p18" id="368" name="Google Shape;368;g3e7568fbf7a_0_385"/>
          <p:cNvPicPr preferRelativeResize="0"/>
          <p:nvPr/>
        </p:nvPicPr>
        <p:blipFill rotWithShape="1">
          <a:blip r:embed="rId6">
            <a:alphaModFix/>
          </a:blip>
          <a:srcRect b="0" l="0" r="0" t="0"/>
          <a:stretch/>
        </p:blipFill>
        <p:spPr>
          <a:xfrm>
            <a:off x="3005325" y="3734075"/>
            <a:ext cx="740800" cy="740800"/>
          </a:xfrm>
          <a:prstGeom prst="rect">
            <a:avLst/>
          </a:prstGeom>
          <a:noFill/>
          <a:ln>
            <a:noFill/>
          </a:ln>
        </p:spPr>
      </p:pic>
      <p:pic>
        <p:nvPicPr>
          <p:cNvPr descr="Google Shape;100;p18" id="369" name="Google Shape;369;g3e7568fbf7a_0_385"/>
          <p:cNvPicPr preferRelativeResize="0"/>
          <p:nvPr/>
        </p:nvPicPr>
        <p:blipFill rotWithShape="1">
          <a:blip r:embed="rId7">
            <a:alphaModFix/>
          </a:blip>
          <a:srcRect b="0" l="0" r="0" t="0"/>
          <a:stretch/>
        </p:blipFill>
        <p:spPr>
          <a:xfrm>
            <a:off x="4172963" y="4218642"/>
            <a:ext cx="1194602" cy="383981"/>
          </a:xfrm>
          <a:prstGeom prst="rect">
            <a:avLst/>
          </a:prstGeom>
          <a:noFill/>
          <a:ln>
            <a:noFill/>
          </a:ln>
        </p:spPr>
      </p:pic>
      <p:sp>
        <p:nvSpPr>
          <p:cNvPr id="370" name="Google Shape;370;g3e7568fbf7a_0_385"/>
          <p:cNvSpPr txBox="1"/>
          <p:nvPr>
            <p:ph type="title"/>
          </p:nvPr>
        </p:nvSpPr>
        <p:spPr>
          <a:xfrm>
            <a:off x="-70266" y="-90847"/>
            <a:ext cx="8932200" cy="354000"/>
          </a:xfrm>
          <a:prstGeom prst="rect">
            <a:avLst/>
          </a:prstGeom>
          <a:noFill/>
          <a:ln>
            <a:noFill/>
          </a:ln>
        </p:spPr>
        <p:txBody>
          <a:bodyPr anchorCtr="0" anchor="t" bIns="91400" lIns="91400" spcFirstLastPara="1" rIns="91400" wrap="square" tIns="91400">
            <a:noAutofit/>
          </a:bodyPr>
          <a:lstStyle/>
          <a:p>
            <a:pPr indent="0" lvl="0" marL="0" rtl="0" algn="l">
              <a:lnSpc>
                <a:spcPct val="115000"/>
              </a:lnSpc>
              <a:spcBef>
                <a:spcPts val="0"/>
              </a:spcBef>
              <a:spcAft>
                <a:spcPts val="0"/>
              </a:spcAft>
              <a:buClr>
                <a:srgbClr val="E46C0A"/>
              </a:buClr>
              <a:buSzPts val="684"/>
              <a:buFont typeface="Arial"/>
              <a:buNone/>
            </a:pPr>
            <a:r>
              <a:rPr lang="en" sz="1584"/>
              <a:t>Acknowledge my membership of </a:t>
            </a:r>
            <a:r>
              <a:rPr lang="en" sz="1584"/>
              <a:t>LZ (LUX-ZEPLIN) Collaboration,</a:t>
            </a:r>
            <a:r>
              <a:rPr lang="en" sz="1620"/>
              <a:t> </a:t>
            </a:r>
            <a:r>
              <a:rPr lang="en" sz="1440"/>
              <a:t>38 institutions</a:t>
            </a:r>
            <a:endParaRPr sz="1440"/>
          </a:p>
          <a:p>
            <a:pPr indent="1280160" lvl="0" marL="0" rtl="0" algn="l">
              <a:lnSpc>
                <a:spcPct val="115000"/>
              </a:lnSpc>
              <a:spcBef>
                <a:spcPts val="0"/>
              </a:spcBef>
              <a:spcAft>
                <a:spcPts val="0"/>
              </a:spcAft>
              <a:buClr>
                <a:srgbClr val="E46C0A"/>
              </a:buClr>
              <a:buSzPts val="540"/>
              <a:buFont typeface="Arial"/>
              <a:buNone/>
            </a:pPr>
            <a:r>
              <a:rPr lang="en" sz="1440"/>
              <a:t>    	 250 scientists, engineers, and technical staff</a:t>
            </a:r>
            <a:endParaRPr sz="3420"/>
          </a:p>
        </p:txBody>
      </p:sp>
      <p:sp>
        <p:nvSpPr>
          <p:cNvPr id="371" name="Google Shape;371;g3e7568fbf7a_0_385"/>
          <p:cNvSpPr txBox="1"/>
          <p:nvPr/>
        </p:nvSpPr>
        <p:spPr>
          <a:xfrm>
            <a:off x="4026975" y="4579030"/>
            <a:ext cx="4010100" cy="354000"/>
          </a:xfrm>
          <a:prstGeom prst="rect">
            <a:avLst/>
          </a:prstGeom>
          <a:noFill/>
          <a:ln>
            <a:noFill/>
          </a:ln>
        </p:spPr>
        <p:txBody>
          <a:bodyPr anchorCtr="0" anchor="t" bIns="91400" lIns="91400" spcFirstLastPara="1" rIns="91400" wrap="square" tIns="91400">
            <a:sp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000000"/>
                </a:solidFill>
                <a:latin typeface="Arial"/>
                <a:ea typeface="Arial"/>
                <a:cs typeface="Arial"/>
                <a:sym typeface="Arial"/>
              </a:rPr>
              <a:t>Thanks to our sponsors and participating institutions!</a:t>
            </a:r>
            <a:endParaRPr/>
          </a:p>
        </p:txBody>
      </p:sp>
      <p:sp>
        <p:nvSpPr>
          <p:cNvPr id="372" name="Google Shape;372;g3e7568fbf7a_0_385"/>
          <p:cNvSpPr txBox="1"/>
          <p:nvPr/>
        </p:nvSpPr>
        <p:spPr>
          <a:xfrm>
            <a:off x="5129774" y="3403324"/>
            <a:ext cx="1591500" cy="369300"/>
          </a:xfrm>
          <a:prstGeom prst="rect">
            <a:avLst/>
          </a:prstGeom>
          <a:noFill/>
          <a:ln>
            <a:noFill/>
          </a:ln>
        </p:spPr>
        <p:txBody>
          <a:bodyPr anchorCtr="0" anchor="t" bIns="91400" lIns="91400" spcFirstLastPara="1" rIns="91400" wrap="square" tIns="91400">
            <a:sp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000000"/>
                </a:solidFill>
                <a:latin typeface="Arial"/>
                <a:ea typeface="Arial"/>
                <a:cs typeface="Arial"/>
                <a:sym typeface="Arial"/>
              </a:rPr>
              <a:t>https://lz.lbl.gov/</a:t>
            </a:r>
            <a:endParaRPr/>
          </a:p>
        </p:txBody>
      </p:sp>
      <p:sp>
        <p:nvSpPr>
          <p:cNvPr id="373" name="Google Shape;373;g3e7568fbf7a_0_385"/>
          <p:cNvSpPr txBox="1"/>
          <p:nvPr/>
        </p:nvSpPr>
        <p:spPr>
          <a:xfrm>
            <a:off x="8157899" y="-1"/>
            <a:ext cx="1062300" cy="338700"/>
          </a:xfrm>
          <a:prstGeom prst="rect">
            <a:avLst/>
          </a:prstGeom>
          <a:noFill/>
          <a:ln>
            <a:noFill/>
          </a:ln>
        </p:spPr>
        <p:txBody>
          <a:bodyPr anchorCtr="0" anchor="t" bIns="91400" lIns="91400" spcFirstLastPara="1" rIns="91400" wrap="square" tIns="91400">
            <a:spAutoFit/>
          </a:bodyPr>
          <a:lstStyle/>
          <a:p>
            <a:pPr indent="0" lvl="0" marL="0" marR="0" rtl="0" algn="l">
              <a:lnSpc>
                <a:spcPct val="100000"/>
              </a:lnSpc>
              <a:spcBef>
                <a:spcPts val="0"/>
              </a:spcBef>
              <a:spcAft>
                <a:spcPts val="0"/>
              </a:spcAft>
              <a:buClr>
                <a:srgbClr val="000000"/>
              </a:buClr>
              <a:buSzPts val="1000"/>
              <a:buFont typeface="Arial"/>
              <a:buNone/>
            </a:pPr>
            <a:r>
              <a:rPr b="1" i="0" lang="en" sz="1000" u="none" cap="none" strike="noStrike">
                <a:solidFill>
                  <a:srgbClr val="000000"/>
                </a:solidFill>
                <a:latin typeface="Arial"/>
                <a:ea typeface="Arial"/>
                <a:cs typeface="Arial"/>
                <a:sym typeface="Arial"/>
              </a:rPr>
              <a:t>@lzdarkmatter</a:t>
            </a:r>
            <a:endParaRPr/>
          </a:p>
        </p:txBody>
      </p:sp>
      <p:pic>
        <p:nvPicPr>
          <p:cNvPr descr="Google Shape;105;p18" id="374" name="Google Shape;374;g3e7568fbf7a_0_385"/>
          <p:cNvPicPr preferRelativeResize="0"/>
          <p:nvPr/>
        </p:nvPicPr>
        <p:blipFill rotWithShape="1">
          <a:blip r:embed="rId8">
            <a:alphaModFix/>
          </a:blip>
          <a:srcRect b="0" l="0" r="0" t="0"/>
          <a:stretch/>
        </p:blipFill>
        <p:spPr>
          <a:xfrm>
            <a:off x="7382874" y="54850"/>
            <a:ext cx="855876" cy="261837"/>
          </a:xfrm>
          <a:prstGeom prst="rect">
            <a:avLst/>
          </a:prstGeom>
          <a:noFill/>
          <a:ln>
            <a:noFill/>
          </a:ln>
        </p:spPr>
      </p:pic>
      <p:pic>
        <p:nvPicPr>
          <p:cNvPr descr="Google Shape;106;p18" id="375" name="Google Shape;375;g3e7568fbf7a_0_385"/>
          <p:cNvPicPr preferRelativeResize="0"/>
          <p:nvPr/>
        </p:nvPicPr>
        <p:blipFill rotWithShape="1">
          <a:blip r:embed="rId9">
            <a:alphaModFix/>
          </a:blip>
          <a:srcRect b="0" l="0" r="0" t="0"/>
          <a:stretch/>
        </p:blipFill>
        <p:spPr>
          <a:xfrm>
            <a:off x="7213509" y="3644517"/>
            <a:ext cx="1194601" cy="467735"/>
          </a:xfrm>
          <a:prstGeom prst="rect">
            <a:avLst/>
          </a:prstGeom>
          <a:noFill/>
          <a:ln>
            <a:noFill/>
          </a:ln>
        </p:spPr>
      </p:pic>
      <p:sp>
        <p:nvSpPr>
          <p:cNvPr id="376" name="Google Shape;376;g3e7568fbf7a_0_385"/>
          <p:cNvSpPr txBox="1"/>
          <p:nvPr/>
        </p:nvSpPr>
        <p:spPr>
          <a:xfrm>
            <a:off x="4450269" y="3099717"/>
            <a:ext cx="3712500" cy="1377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EEEEEE"/>
              </a:buClr>
              <a:buSzPts val="400"/>
              <a:buFont typeface="Arial"/>
              <a:buNone/>
            </a:pPr>
            <a:r>
              <a:rPr b="1" i="0" lang="en" sz="400" u="none" cap="none" strike="noStrike">
                <a:solidFill>
                  <a:srgbClr val="EEEEEE"/>
                </a:solidFill>
                <a:latin typeface="Arial"/>
                <a:ea typeface="Arial"/>
                <a:cs typeface="Arial"/>
                <a:sym typeface="Arial"/>
              </a:rPr>
              <a:t>LZ Collaboration Meeting at UCLA, March 2025</a:t>
            </a:r>
            <a:endParaRPr/>
          </a:p>
        </p:txBody>
      </p:sp>
      <p:pic>
        <p:nvPicPr>
          <p:cNvPr descr="Google Shape;108;p18" id="377" name="Google Shape;377;g3e7568fbf7a_0_385"/>
          <p:cNvPicPr preferRelativeResize="0"/>
          <p:nvPr/>
        </p:nvPicPr>
        <p:blipFill rotWithShape="1">
          <a:blip r:embed="rId10">
            <a:alphaModFix/>
          </a:blip>
          <a:srcRect b="0" l="0" r="0" t="0"/>
          <a:stretch/>
        </p:blipFill>
        <p:spPr>
          <a:xfrm>
            <a:off x="5908151" y="3734075"/>
            <a:ext cx="909179" cy="261826"/>
          </a:xfrm>
          <a:prstGeom prst="rect">
            <a:avLst/>
          </a:prstGeom>
          <a:noFill/>
          <a:ln>
            <a:noFill/>
          </a:ln>
        </p:spPr>
      </p:pic>
      <p:pic>
        <p:nvPicPr>
          <p:cNvPr descr="Google Shape;109;p18" id="378" name="Google Shape;378;g3e7568fbf7a_0_385"/>
          <p:cNvPicPr preferRelativeResize="0"/>
          <p:nvPr/>
        </p:nvPicPr>
        <p:blipFill rotWithShape="1">
          <a:blip r:embed="rId11">
            <a:alphaModFix/>
          </a:blip>
          <a:srcRect b="0" l="0" r="0" t="0"/>
          <a:stretch/>
        </p:blipFill>
        <p:spPr>
          <a:xfrm>
            <a:off x="7382874" y="4230601"/>
            <a:ext cx="909174" cy="319613"/>
          </a:xfrm>
          <a:prstGeom prst="rect">
            <a:avLst/>
          </a:prstGeom>
          <a:noFill/>
          <a:ln>
            <a:noFill/>
          </a:ln>
        </p:spPr>
      </p:pic>
      <p:sp>
        <p:nvSpPr>
          <p:cNvPr id="379" name="Google Shape;379;g3e7568fbf7a_0_385"/>
          <p:cNvSpPr txBox="1"/>
          <p:nvPr/>
        </p:nvSpPr>
        <p:spPr>
          <a:xfrm>
            <a:off x="2669247" y="4382747"/>
            <a:ext cx="1396500" cy="492600"/>
          </a:xfrm>
          <a:prstGeom prst="rect">
            <a:avLst/>
          </a:prstGeom>
          <a:noFill/>
          <a:ln>
            <a:noFill/>
          </a:ln>
        </p:spPr>
        <p:txBody>
          <a:bodyPr anchorCtr="0" anchor="t" bIns="91400" lIns="91400" spcFirstLastPara="1" rIns="91400" wrap="square" tIns="91400">
            <a:spAutoFit/>
          </a:bodyPr>
          <a:lstStyle/>
          <a:p>
            <a:pPr indent="0" lvl="0" marL="0" marR="0" rtl="0" algn="ctr">
              <a:lnSpc>
                <a:spcPct val="100000"/>
              </a:lnSpc>
              <a:spcBef>
                <a:spcPts val="0"/>
              </a:spcBef>
              <a:spcAft>
                <a:spcPts val="0"/>
              </a:spcAft>
              <a:buClr>
                <a:srgbClr val="000000"/>
              </a:buClr>
              <a:buSzPts val="1000"/>
              <a:buFont typeface="Arial"/>
              <a:buNone/>
            </a:pPr>
            <a:r>
              <a:rPr b="1" i="0" lang="en" sz="1000" u="none" cap="none" strike="noStrike">
                <a:solidFill>
                  <a:srgbClr val="000000"/>
                </a:solidFill>
                <a:latin typeface="Arial"/>
                <a:ea typeface="Arial"/>
                <a:cs typeface="Arial"/>
                <a:sym typeface="Arial"/>
              </a:rPr>
              <a:t>US Department of Energy</a:t>
            </a:r>
            <a:endParaRPr/>
          </a:p>
        </p:txBody>
      </p:sp>
      <p:sp>
        <p:nvSpPr>
          <p:cNvPr id="380" name="Google Shape;380;g3e7568fbf7a_0_385"/>
          <p:cNvSpPr txBox="1"/>
          <p:nvPr>
            <p:ph idx="12" type="sldNum"/>
          </p:nvPr>
        </p:nvSpPr>
        <p:spPr>
          <a:xfrm>
            <a:off x="8715974" y="4710300"/>
            <a:ext cx="294300" cy="400200"/>
          </a:xfrm>
          <a:prstGeom prst="rect">
            <a:avLst/>
          </a:prstGeom>
          <a:noFill/>
          <a:ln>
            <a:noFill/>
          </a:ln>
        </p:spPr>
        <p:txBody>
          <a:bodyPr anchorCtr="0" anchor="ctr" bIns="91400" lIns="91400" spcFirstLastPara="1" rIns="91400" wrap="square" tIns="91400">
            <a:spAutoFit/>
          </a:bodyPr>
          <a:lstStyle/>
          <a:p>
            <a:pPr indent="0" lvl="0" marL="0" rtl="0" algn="r">
              <a:lnSpc>
                <a:spcPct val="100000"/>
              </a:lnSpc>
              <a:spcBef>
                <a:spcPts val="0"/>
              </a:spcBef>
              <a:spcAft>
                <a:spcPts val="0"/>
              </a:spcAft>
              <a:buClr>
                <a:srgbClr val="E46C0A"/>
              </a:buClr>
              <a:buSzPts val="1400"/>
              <a:buFont typeface="Arial"/>
              <a:buNone/>
            </a:pPr>
            <a:fld id="{00000000-1234-1234-1234-123412341234}" type="slidenum">
              <a:rPr lang="en">
                <a:solidFill>
                  <a:srgbClr val="E46C0A"/>
                </a:solidFill>
              </a:rPr>
              <a:t>‹#›</a:t>
            </a:fld>
            <a:endParaRPr/>
          </a:p>
        </p:txBody>
      </p:sp>
      <p:pic>
        <p:nvPicPr>
          <p:cNvPr descr="Google Shape;112;p18" id="381" name="Google Shape;381;g3e7568fbf7a_0_385"/>
          <p:cNvPicPr preferRelativeResize="0"/>
          <p:nvPr/>
        </p:nvPicPr>
        <p:blipFill rotWithShape="1">
          <a:blip r:embed="rId12">
            <a:alphaModFix/>
          </a:blip>
          <a:srcRect b="15791" l="0" r="0" t="12106"/>
          <a:stretch/>
        </p:blipFill>
        <p:spPr>
          <a:xfrm>
            <a:off x="7238782" y="13851"/>
            <a:ext cx="1016018" cy="30780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85" name="Shape 385"/>
        <p:cNvGrpSpPr/>
        <p:nvPr/>
      </p:nvGrpSpPr>
      <p:grpSpPr>
        <a:xfrm>
          <a:off x="0" y="0"/>
          <a:ext cx="0" cy="0"/>
          <a:chOff x="0" y="0"/>
          <a:chExt cx="0" cy="0"/>
        </a:xfrm>
      </p:grpSpPr>
      <p:pic>
        <p:nvPicPr>
          <p:cNvPr id="386" name="Google Shape;386;g3e7568fbf7a_0_1326" title="LZ_Groupphoto_2.JPG"/>
          <p:cNvPicPr preferRelativeResize="0"/>
          <p:nvPr/>
        </p:nvPicPr>
        <p:blipFill rotWithShape="1">
          <a:blip r:embed="rId3">
            <a:alphaModFix/>
          </a:blip>
          <a:srcRect b="6253" l="0" r="0" t="0"/>
          <a:stretch/>
        </p:blipFill>
        <p:spPr>
          <a:xfrm>
            <a:off x="2859250" y="600525"/>
            <a:ext cx="6006226" cy="2994075"/>
          </a:xfrm>
          <a:prstGeom prst="rect">
            <a:avLst/>
          </a:prstGeom>
          <a:noFill/>
          <a:ln>
            <a:noFill/>
          </a:ln>
        </p:spPr>
      </p:pic>
      <p:sp>
        <p:nvSpPr>
          <p:cNvPr id="387" name="Google Shape;387;g3e7568fbf7a_0_1326"/>
          <p:cNvSpPr txBox="1"/>
          <p:nvPr/>
        </p:nvSpPr>
        <p:spPr>
          <a:xfrm>
            <a:off x="159300" y="207750"/>
            <a:ext cx="3400800" cy="5061900"/>
          </a:xfrm>
          <a:prstGeom prst="rect">
            <a:avLst/>
          </a:prstGeom>
          <a:noFill/>
          <a:ln>
            <a:noFill/>
          </a:ln>
        </p:spPr>
        <p:txBody>
          <a:bodyPr anchorCtr="0" anchor="t" bIns="91425" lIns="91425" spcFirstLastPara="1" rIns="91425" wrap="square" tIns="91425">
            <a:spAutoFit/>
          </a:bodyPr>
          <a:lstStyle/>
          <a:p>
            <a:pPr indent="-273050" lvl="0" marL="457200" marR="0" rtl="0" algn="l">
              <a:lnSpc>
                <a:spcPct val="115000"/>
              </a:lnSpc>
              <a:spcBef>
                <a:spcPts val="1200"/>
              </a:spcBef>
              <a:spcAft>
                <a:spcPts val="0"/>
              </a:spcAft>
              <a:buClr>
                <a:srgbClr val="0000FF"/>
              </a:buClr>
              <a:buSzPts val="700"/>
              <a:buFont typeface="Arial"/>
              <a:buChar char="●"/>
            </a:pPr>
            <a:r>
              <a:rPr b="1" i="0" lang="en" sz="700" u="none" cap="none" strike="noStrike">
                <a:solidFill>
                  <a:srgbClr val="0000FF"/>
                </a:solidFill>
                <a:latin typeface="Arial"/>
                <a:ea typeface="Arial"/>
                <a:cs typeface="Arial"/>
                <a:sym typeface="Arial"/>
              </a:rPr>
              <a:t>Black Hills State University</a:t>
            </a:r>
            <a:endParaRPr b="1" i="0" sz="700" u="none" cap="none" strike="noStrike">
              <a:solidFill>
                <a:srgbClr val="0000FF"/>
              </a:solidFill>
              <a:latin typeface="Arial"/>
              <a:ea typeface="Arial"/>
              <a:cs typeface="Arial"/>
              <a:sym typeface="Arial"/>
            </a:endParaRPr>
          </a:p>
          <a:p>
            <a:pPr indent="-273050" lvl="0" marL="457200" marR="0" rtl="0" algn="l">
              <a:lnSpc>
                <a:spcPct val="115000"/>
              </a:lnSpc>
              <a:spcBef>
                <a:spcPts val="0"/>
              </a:spcBef>
              <a:spcAft>
                <a:spcPts val="0"/>
              </a:spcAft>
              <a:buClr>
                <a:srgbClr val="0000FF"/>
              </a:buClr>
              <a:buSzPts val="700"/>
              <a:buFont typeface="Arial"/>
              <a:buChar char="●"/>
            </a:pPr>
            <a:r>
              <a:rPr b="1" i="0" lang="en" sz="700" u="none" cap="none" strike="noStrike">
                <a:solidFill>
                  <a:srgbClr val="0000FF"/>
                </a:solidFill>
                <a:latin typeface="Arial"/>
                <a:ea typeface="Arial"/>
                <a:cs typeface="Arial"/>
                <a:sym typeface="Arial"/>
              </a:rPr>
              <a:t>Brookhaven National Laboratory</a:t>
            </a:r>
            <a:endParaRPr b="1" i="0" sz="700" u="none" cap="none" strike="noStrike">
              <a:solidFill>
                <a:srgbClr val="0000FF"/>
              </a:solidFill>
              <a:latin typeface="Arial"/>
              <a:ea typeface="Arial"/>
              <a:cs typeface="Arial"/>
              <a:sym typeface="Arial"/>
            </a:endParaRPr>
          </a:p>
          <a:p>
            <a:pPr indent="-273050" lvl="0" marL="457200" marR="0" rtl="0" algn="l">
              <a:lnSpc>
                <a:spcPct val="115000"/>
              </a:lnSpc>
              <a:spcBef>
                <a:spcPts val="0"/>
              </a:spcBef>
              <a:spcAft>
                <a:spcPts val="0"/>
              </a:spcAft>
              <a:buClr>
                <a:srgbClr val="0000FF"/>
              </a:buClr>
              <a:buSzPts val="700"/>
              <a:buFont typeface="Arial"/>
              <a:buChar char="●"/>
            </a:pPr>
            <a:r>
              <a:rPr b="1" i="0" lang="en" sz="700" u="none" cap="none" strike="noStrike">
                <a:solidFill>
                  <a:srgbClr val="0000FF"/>
                </a:solidFill>
                <a:latin typeface="Arial"/>
                <a:ea typeface="Arial"/>
                <a:cs typeface="Arial"/>
                <a:sym typeface="Arial"/>
              </a:rPr>
              <a:t>Brown University</a:t>
            </a:r>
            <a:endParaRPr b="1" i="0" sz="700" u="none" cap="none" strike="noStrike">
              <a:solidFill>
                <a:srgbClr val="0000FF"/>
              </a:solidFill>
              <a:latin typeface="Arial"/>
              <a:ea typeface="Arial"/>
              <a:cs typeface="Arial"/>
              <a:sym typeface="Arial"/>
            </a:endParaRPr>
          </a:p>
          <a:p>
            <a:pPr indent="-273050" lvl="0" marL="457200" marR="0" rtl="0" algn="l">
              <a:lnSpc>
                <a:spcPct val="115000"/>
              </a:lnSpc>
              <a:spcBef>
                <a:spcPts val="0"/>
              </a:spcBef>
              <a:spcAft>
                <a:spcPts val="0"/>
              </a:spcAft>
              <a:buClr>
                <a:srgbClr val="4A452A"/>
              </a:buClr>
              <a:buSzPts val="700"/>
              <a:buFont typeface="Arial"/>
              <a:buChar char="●"/>
            </a:pPr>
            <a:r>
              <a:rPr b="1" i="0" lang="en" sz="700" u="none" cap="none" strike="noStrike">
                <a:solidFill>
                  <a:srgbClr val="4A452A"/>
                </a:solidFill>
                <a:latin typeface="Arial"/>
                <a:ea typeface="Arial"/>
                <a:cs typeface="Arial"/>
                <a:sym typeface="Arial"/>
              </a:rPr>
              <a:t>Center for Underground Physics</a:t>
            </a:r>
            <a:endParaRPr b="1" i="0" sz="700" u="none" cap="none" strike="noStrike">
              <a:solidFill>
                <a:srgbClr val="4A452A"/>
              </a:solidFill>
              <a:latin typeface="Arial"/>
              <a:ea typeface="Arial"/>
              <a:cs typeface="Arial"/>
              <a:sym typeface="Arial"/>
            </a:endParaRPr>
          </a:p>
          <a:p>
            <a:pPr indent="-273050" lvl="0" marL="457200" marR="0" rtl="0" algn="l">
              <a:lnSpc>
                <a:spcPct val="115000"/>
              </a:lnSpc>
              <a:spcBef>
                <a:spcPts val="0"/>
              </a:spcBef>
              <a:spcAft>
                <a:spcPts val="0"/>
              </a:spcAft>
              <a:buClr>
                <a:srgbClr val="E46C0A"/>
              </a:buClr>
              <a:buSzPts val="700"/>
              <a:buFont typeface="Arial"/>
              <a:buChar char="●"/>
            </a:pPr>
            <a:r>
              <a:rPr b="1" i="0" lang="en" sz="700" u="none" cap="none" strike="noStrike">
                <a:solidFill>
                  <a:srgbClr val="E46C0A"/>
                </a:solidFill>
                <a:latin typeface="Arial"/>
                <a:ea typeface="Arial"/>
                <a:cs typeface="Arial"/>
                <a:sym typeface="Arial"/>
              </a:rPr>
              <a:t>Edinburgh University</a:t>
            </a:r>
            <a:endParaRPr b="1" i="0" sz="700" u="none" cap="none" strike="noStrike">
              <a:solidFill>
                <a:srgbClr val="E46C0A"/>
              </a:solidFill>
              <a:latin typeface="Arial"/>
              <a:ea typeface="Arial"/>
              <a:cs typeface="Arial"/>
              <a:sym typeface="Arial"/>
            </a:endParaRPr>
          </a:p>
          <a:p>
            <a:pPr indent="-273050" lvl="0" marL="457200" marR="0" rtl="0" algn="l">
              <a:lnSpc>
                <a:spcPct val="115000"/>
              </a:lnSpc>
              <a:spcBef>
                <a:spcPts val="0"/>
              </a:spcBef>
              <a:spcAft>
                <a:spcPts val="0"/>
              </a:spcAft>
              <a:buClr>
                <a:srgbClr val="0000FF"/>
              </a:buClr>
              <a:buSzPts val="700"/>
              <a:buFont typeface="Arial"/>
              <a:buChar char="●"/>
            </a:pPr>
            <a:r>
              <a:rPr b="1" i="0" lang="en" sz="700" u="none" cap="none" strike="noStrike">
                <a:solidFill>
                  <a:srgbClr val="0000FF"/>
                </a:solidFill>
                <a:latin typeface="Arial"/>
                <a:ea typeface="Arial"/>
                <a:cs typeface="Arial"/>
                <a:sym typeface="Arial"/>
              </a:rPr>
              <a:t>Fermi National Accelerator Lab.</a:t>
            </a:r>
            <a:endParaRPr b="1" i="0" sz="700" u="none" cap="none" strike="noStrike">
              <a:solidFill>
                <a:srgbClr val="0000FF"/>
              </a:solidFill>
              <a:latin typeface="Arial"/>
              <a:ea typeface="Arial"/>
              <a:cs typeface="Arial"/>
              <a:sym typeface="Arial"/>
            </a:endParaRPr>
          </a:p>
          <a:p>
            <a:pPr indent="-273050" lvl="0" marL="457200" marR="0" rtl="0" algn="l">
              <a:lnSpc>
                <a:spcPct val="115000"/>
              </a:lnSpc>
              <a:spcBef>
                <a:spcPts val="0"/>
              </a:spcBef>
              <a:spcAft>
                <a:spcPts val="0"/>
              </a:spcAft>
              <a:buClr>
                <a:srgbClr val="E46C0A"/>
              </a:buClr>
              <a:buSzPts val="700"/>
              <a:buFont typeface="Arial"/>
              <a:buChar char="●"/>
            </a:pPr>
            <a:r>
              <a:rPr b="1" i="0" lang="en" sz="700" u="none" cap="none" strike="noStrike">
                <a:solidFill>
                  <a:srgbClr val="E46C0A"/>
                </a:solidFill>
                <a:latin typeface="Arial"/>
                <a:ea typeface="Arial"/>
                <a:cs typeface="Arial"/>
                <a:sym typeface="Arial"/>
              </a:rPr>
              <a:t>Imperial College London</a:t>
            </a:r>
            <a:endParaRPr b="1" i="0" sz="700" u="none" cap="none" strike="noStrike">
              <a:solidFill>
                <a:srgbClr val="E46C0A"/>
              </a:solidFill>
              <a:latin typeface="Arial"/>
              <a:ea typeface="Arial"/>
              <a:cs typeface="Arial"/>
              <a:sym typeface="Arial"/>
            </a:endParaRPr>
          </a:p>
          <a:p>
            <a:pPr indent="-273050" lvl="0" marL="457200" marR="0" rtl="0" algn="l">
              <a:lnSpc>
                <a:spcPct val="115000"/>
              </a:lnSpc>
              <a:spcBef>
                <a:spcPts val="0"/>
              </a:spcBef>
              <a:spcAft>
                <a:spcPts val="0"/>
              </a:spcAft>
              <a:buClr>
                <a:srgbClr val="E46C0A"/>
              </a:buClr>
              <a:buSzPts val="700"/>
              <a:buFont typeface="Arial"/>
              <a:buChar char="●"/>
            </a:pPr>
            <a:r>
              <a:rPr b="1" i="0" lang="en" sz="700" u="none" cap="none" strike="noStrike">
                <a:solidFill>
                  <a:srgbClr val="E46C0A"/>
                </a:solidFill>
                <a:latin typeface="Arial"/>
                <a:ea typeface="Arial"/>
                <a:cs typeface="Arial"/>
                <a:sym typeface="Arial"/>
              </a:rPr>
              <a:t>King’s College London</a:t>
            </a:r>
            <a:endParaRPr b="1" i="0" sz="700" u="none" cap="none" strike="noStrike">
              <a:solidFill>
                <a:srgbClr val="E46C0A"/>
              </a:solidFill>
              <a:latin typeface="Arial"/>
              <a:ea typeface="Arial"/>
              <a:cs typeface="Arial"/>
              <a:sym typeface="Arial"/>
            </a:endParaRPr>
          </a:p>
          <a:p>
            <a:pPr indent="-273050" lvl="0" marL="457200" marR="0" rtl="0" algn="l">
              <a:lnSpc>
                <a:spcPct val="115000"/>
              </a:lnSpc>
              <a:spcBef>
                <a:spcPts val="0"/>
              </a:spcBef>
              <a:spcAft>
                <a:spcPts val="0"/>
              </a:spcAft>
              <a:buClr>
                <a:srgbClr val="0000FF"/>
              </a:buClr>
              <a:buSzPts val="700"/>
              <a:buFont typeface="Arial"/>
              <a:buChar char="●"/>
            </a:pPr>
            <a:r>
              <a:rPr b="1" i="0" lang="en" sz="700" u="none" cap="none" strike="noStrike">
                <a:solidFill>
                  <a:srgbClr val="0000FF"/>
                </a:solidFill>
                <a:latin typeface="Arial"/>
                <a:ea typeface="Arial"/>
                <a:cs typeface="Arial"/>
                <a:sym typeface="Arial"/>
              </a:rPr>
              <a:t>Lawrence Berkeley National Lab.</a:t>
            </a:r>
            <a:endParaRPr b="1" i="0" sz="700" u="none" cap="none" strike="noStrike">
              <a:solidFill>
                <a:srgbClr val="0000FF"/>
              </a:solidFill>
              <a:latin typeface="Arial"/>
              <a:ea typeface="Arial"/>
              <a:cs typeface="Arial"/>
              <a:sym typeface="Arial"/>
            </a:endParaRPr>
          </a:p>
          <a:p>
            <a:pPr indent="-273050" lvl="0" marL="457200" marR="0" rtl="0" algn="l">
              <a:lnSpc>
                <a:spcPct val="115000"/>
              </a:lnSpc>
              <a:spcBef>
                <a:spcPts val="0"/>
              </a:spcBef>
              <a:spcAft>
                <a:spcPts val="0"/>
              </a:spcAft>
              <a:buClr>
                <a:srgbClr val="0000FF"/>
              </a:buClr>
              <a:buSzPts val="700"/>
              <a:buFont typeface="Arial"/>
              <a:buChar char="●"/>
            </a:pPr>
            <a:r>
              <a:rPr b="1" i="0" lang="en" sz="700" u="none" cap="none" strike="noStrike">
                <a:solidFill>
                  <a:srgbClr val="0000FF"/>
                </a:solidFill>
                <a:latin typeface="Arial"/>
                <a:ea typeface="Arial"/>
                <a:cs typeface="Arial"/>
                <a:sym typeface="Arial"/>
              </a:rPr>
              <a:t>Lawrence Livermore National Lab.</a:t>
            </a:r>
            <a:endParaRPr b="1" i="0" sz="700" u="none" cap="none" strike="noStrike">
              <a:solidFill>
                <a:srgbClr val="0000FF"/>
              </a:solidFill>
              <a:latin typeface="Arial"/>
              <a:ea typeface="Arial"/>
              <a:cs typeface="Arial"/>
              <a:sym typeface="Arial"/>
            </a:endParaRPr>
          </a:p>
          <a:p>
            <a:pPr indent="-273050" lvl="0" marL="457200" marR="0" rtl="0" algn="l">
              <a:lnSpc>
                <a:spcPct val="115000"/>
              </a:lnSpc>
              <a:spcBef>
                <a:spcPts val="0"/>
              </a:spcBef>
              <a:spcAft>
                <a:spcPts val="0"/>
              </a:spcAft>
              <a:buClr>
                <a:srgbClr val="E46C0A"/>
              </a:buClr>
              <a:buSzPts val="700"/>
              <a:buFont typeface="Arial"/>
              <a:buChar char="●"/>
            </a:pPr>
            <a:r>
              <a:rPr b="1" i="0" lang="en" sz="700" u="none" cap="none" strike="noStrike">
                <a:solidFill>
                  <a:srgbClr val="E46C0A"/>
                </a:solidFill>
                <a:latin typeface="Arial"/>
                <a:ea typeface="Arial"/>
                <a:cs typeface="Arial"/>
                <a:sym typeface="Arial"/>
              </a:rPr>
              <a:t>LIP Coimbra</a:t>
            </a:r>
            <a:endParaRPr b="1" i="0" sz="700" u="none" cap="none" strike="noStrike">
              <a:solidFill>
                <a:srgbClr val="E46C0A"/>
              </a:solidFill>
              <a:latin typeface="Arial"/>
              <a:ea typeface="Arial"/>
              <a:cs typeface="Arial"/>
              <a:sym typeface="Arial"/>
            </a:endParaRPr>
          </a:p>
          <a:p>
            <a:pPr indent="-273050" lvl="0" marL="457200" marR="0" rtl="0" algn="l">
              <a:lnSpc>
                <a:spcPct val="115000"/>
              </a:lnSpc>
              <a:spcBef>
                <a:spcPts val="0"/>
              </a:spcBef>
              <a:spcAft>
                <a:spcPts val="0"/>
              </a:spcAft>
              <a:buClr>
                <a:srgbClr val="0000FF"/>
              </a:buClr>
              <a:buSzPts val="700"/>
              <a:buFont typeface="Arial"/>
              <a:buChar char="●"/>
            </a:pPr>
            <a:r>
              <a:rPr b="1" i="0" lang="en" sz="700" u="none" cap="none" strike="noStrike">
                <a:solidFill>
                  <a:srgbClr val="0000FF"/>
                </a:solidFill>
                <a:latin typeface="Arial"/>
                <a:ea typeface="Arial"/>
                <a:cs typeface="Arial"/>
                <a:sym typeface="Arial"/>
              </a:rPr>
              <a:t>Northwestern University</a:t>
            </a:r>
            <a:endParaRPr b="1" i="0" sz="700" u="none" cap="none" strike="noStrike">
              <a:solidFill>
                <a:srgbClr val="0000FF"/>
              </a:solidFill>
              <a:latin typeface="Arial"/>
              <a:ea typeface="Arial"/>
              <a:cs typeface="Arial"/>
              <a:sym typeface="Arial"/>
            </a:endParaRPr>
          </a:p>
          <a:p>
            <a:pPr indent="-273050" lvl="0" marL="457200" marR="0" rtl="0" algn="l">
              <a:lnSpc>
                <a:spcPct val="115000"/>
              </a:lnSpc>
              <a:spcBef>
                <a:spcPts val="0"/>
              </a:spcBef>
              <a:spcAft>
                <a:spcPts val="0"/>
              </a:spcAft>
              <a:buClr>
                <a:srgbClr val="0000FF"/>
              </a:buClr>
              <a:buSzPts val="700"/>
              <a:buFont typeface="Arial"/>
              <a:buChar char="●"/>
            </a:pPr>
            <a:r>
              <a:rPr b="1" i="0" lang="en" sz="700" u="none" cap="none" strike="noStrike">
                <a:solidFill>
                  <a:srgbClr val="0000FF"/>
                </a:solidFill>
                <a:latin typeface="Arial"/>
                <a:ea typeface="Arial"/>
                <a:cs typeface="Arial"/>
                <a:sym typeface="Arial"/>
              </a:rPr>
              <a:t>Pennsylvania State University</a:t>
            </a:r>
            <a:endParaRPr b="1" i="0" sz="700" u="none" cap="none" strike="noStrike">
              <a:solidFill>
                <a:srgbClr val="0000FF"/>
              </a:solidFill>
              <a:latin typeface="Arial"/>
              <a:ea typeface="Arial"/>
              <a:cs typeface="Arial"/>
              <a:sym typeface="Arial"/>
            </a:endParaRPr>
          </a:p>
          <a:p>
            <a:pPr indent="-273050" lvl="0" marL="457200" marR="0" rtl="0" algn="l">
              <a:lnSpc>
                <a:spcPct val="115000"/>
              </a:lnSpc>
              <a:spcBef>
                <a:spcPts val="0"/>
              </a:spcBef>
              <a:spcAft>
                <a:spcPts val="0"/>
              </a:spcAft>
              <a:buClr>
                <a:srgbClr val="E46C0A"/>
              </a:buClr>
              <a:buSzPts val="700"/>
              <a:buFont typeface="Arial"/>
              <a:buChar char="●"/>
            </a:pPr>
            <a:r>
              <a:rPr b="1" i="0" lang="en" sz="700" u="none" cap="none" strike="noStrike">
                <a:solidFill>
                  <a:srgbClr val="E46C0A"/>
                </a:solidFill>
                <a:latin typeface="Arial"/>
                <a:ea typeface="Arial"/>
                <a:cs typeface="Arial"/>
                <a:sym typeface="Arial"/>
              </a:rPr>
              <a:t>Royal Holloway University of London</a:t>
            </a:r>
            <a:endParaRPr b="1" i="0" sz="700" u="none" cap="none" strike="noStrike">
              <a:solidFill>
                <a:srgbClr val="E46C0A"/>
              </a:solidFill>
              <a:latin typeface="Arial"/>
              <a:ea typeface="Arial"/>
              <a:cs typeface="Arial"/>
              <a:sym typeface="Arial"/>
            </a:endParaRPr>
          </a:p>
          <a:p>
            <a:pPr indent="-273050" lvl="0" marL="457200" marR="0" rtl="0" algn="l">
              <a:lnSpc>
                <a:spcPct val="115000"/>
              </a:lnSpc>
              <a:spcBef>
                <a:spcPts val="0"/>
              </a:spcBef>
              <a:spcAft>
                <a:spcPts val="0"/>
              </a:spcAft>
              <a:buClr>
                <a:srgbClr val="0000FF"/>
              </a:buClr>
              <a:buSzPts val="700"/>
              <a:buFont typeface="Arial"/>
              <a:buChar char="●"/>
            </a:pPr>
            <a:r>
              <a:rPr b="1" i="0" lang="en" sz="700" u="none" cap="none" strike="noStrike">
                <a:solidFill>
                  <a:srgbClr val="0000FF"/>
                </a:solidFill>
                <a:latin typeface="Arial"/>
                <a:ea typeface="Arial"/>
                <a:cs typeface="Arial"/>
                <a:sym typeface="Arial"/>
              </a:rPr>
              <a:t>SLAC National Accelerator Lab.</a:t>
            </a:r>
            <a:endParaRPr b="1" i="0" sz="700" u="none" cap="none" strike="noStrike">
              <a:solidFill>
                <a:srgbClr val="0000FF"/>
              </a:solidFill>
              <a:latin typeface="Arial"/>
              <a:ea typeface="Arial"/>
              <a:cs typeface="Arial"/>
              <a:sym typeface="Arial"/>
            </a:endParaRPr>
          </a:p>
          <a:p>
            <a:pPr indent="-273050" lvl="0" marL="457200" marR="0" rtl="0" algn="l">
              <a:lnSpc>
                <a:spcPct val="115000"/>
              </a:lnSpc>
              <a:spcBef>
                <a:spcPts val="0"/>
              </a:spcBef>
              <a:spcAft>
                <a:spcPts val="0"/>
              </a:spcAft>
              <a:buClr>
                <a:srgbClr val="0000FF"/>
              </a:buClr>
              <a:buSzPts val="700"/>
              <a:buFont typeface="Arial"/>
              <a:buChar char="●"/>
            </a:pPr>
            <a:r>
              <a:rPr b="1" i="0" lang="en" sz="700" u="none" cap="none" strike="noStrike">
                <a:solidFill>
                  <a:srgbClr val="0000FF"/>
                </a:solidFill>
                <a:latin typeface="Arial"/>
                <a:ea typeface="Arial"/>
                <a:cs typeface="Arial"/>
                <a:sym typeface="Arial"/>
              </a:rPr>
              <a:t>South Dakota School of Mines &amp; Tech</a:t>
            </a:r>
            <a:endParaRPr b="1" i="0" sz="700" u="none" cap="none" strike="noStrike">
              <a:solidFill>
                <a:srgbClr val="0000FF"/>
              </a:solidFill>
              <a:latin typeface="Arial"/>
              <a:ea typeface="Arial"/>
              <a:cs typeface="Arial"/>
              <a:sym typeface="Arial"/>
            </a:endParaRPr>
          </a:p>
          <a:p>
            <a:pPr indent="-273050" lvl="0" marL="457200" marR="0" rtl="0" algn="l">
              <a:lnSpc>
                <a:spcPct val="115000"/>
              </a:lnSpc>
              <a:spcBef>
                <a:spcPts val="0"/>
              </a:spcBef>
              <a:spcAft>
                <a:spcPts val="0"/>
              </a:spcAft>
              <a:buClr>
                <a:srgbClr val="0000FF"/>
              </a:buClr>
              <a:buSzPts val="700"/>
              <a:buFont typeface="Arial"/>
              <a:buChar char="●"/>
            </a:pPr>
            <a:r>
              <a:rPr b="1" i="0" lang="en" sz="700" u="none" cap="none" strike="noStrike">
                <a:solidFill>
                  <a:srgbClr val="0000FF"/>
                </a:solidFill>
                <a:latin typeface="Arial"/>
                <a:ea typeface="Arial"/>
                <a:cs typeface="Arial"/>
                <a:sym typeface="Arial"/>
              </a:rPr>
              <a:t>South Dakota Science &amp; Technology  Authority</a:t>
            </a:r>
            <a:endParaRPr b="1" i="0" sz="700" u="none" cap="none" strike="noStrike">
              <a:solidFill>
                <a:srgbClr val="0000FF"/>
              </a:solidFill>
              <a:latin typeface="Arial"/>
              <a:ea typeface="Arial"/>
              <a:cs typeface="Arial"/>
              <a:sym typeface="Arial"/>
            </a:endParaRPr>
          </a:p>
          <a:p>
            <a:pPr indent="-273050" lvl="0" marL="457200" marR="0" rtl="0" algn="l">
              <a:lnSpc>
                <a:spcPct val="115000"/>
              </a:lnSpc>
              <a:spcBef>
                <a:spcPts val="0"/>
              </a:spcBef>
              <a:spcAft>
                <a:spcPts val="0"/>
              </a:spcAft>
              <a:buClr>
                <a:srgbClr val="E46C0A"/>
              </a:buClr>
              <a:buSzPts val="700"/>
              <a:buFont typeface="Arial"/>
              <a:buChar char="●"/>
            </a:pPr>
            <a:r>
              <a:rPr b="1" i="0" lang="en" sz="700" u="none" cap="none" strike="noStrike">
                <a:solidFill>
                  <a:srgbClr val="E46C0A"/>
                </a:solidFill>
                <a:latin typeface="Arial"/>
                <a:ea typeface="Arial"/>
                <a:cs typeface="Arial"/>
                <a:sym typeface="Arial"/>
              </a:rPr>
              <a:t>STFC Rutherford Appleton Lab.</a:t>
            </a:r>
            <a:endParaRPr b="1" i="0" sz="700" u="none" cap="none" strike="noStrike">
              <a:solidFill>
                <a:srgbClr val="E46C0A"/>
              </a:solidFill>
              <a:latin typeface="Arial"/>
              <a:ea typeface="Arial"/>
              <a:cs typeface="Arial"/>
              <a:sym typeface="Arial"/>
            </a:endParaRPr>
          </a:p>
          <a:p>
            <a:pPr indent="-273050" lvl="0" marL="457200" marR="0" rtl="0" algn="l">
              <a:lnSpc>
                <a:spcPct val="115000"/>
              </a:lnSpc>
              <a:spcBef>
                <a:spcPts val="0"/>
              </a:spcBef>
              <a:spcAft>
                <a:spcPts val="0"/>
              </a:spcAft>
              <a:buClr>
                <a:srgbClr val="0000FF"/>
              </a:buClr>
              <a:buSzPts val="700"/>
              <a:buFont typeface="Arial"/>
              <a:buChar char="●"/>
            </a:pPr>
            <a:r>
              <a:rPr b="1" i="0" lang="en" sz="700" u="none" cap="none" strike="noStrike">
                <a:solidFill>
                  <a:srgbClr val="0000FF"/>
                </a:solidFill>
                <a:latin typeface="Arial"/>
                <a:ea typeface="Arial"/>
                <a:cs typeface="Arial"/>
                <a:sym typeface="Arial"/>
              </a:rPr>
              <a:t>Texas A&amp;M University</a:t>
            </a:r>
            <a:endParaRPr b="1" i="0" sz="700" u="none" cap="none" strike="noStrike">
              <a:solidFill>
                <a:srgbClr val="0000FF"/>
              </a:solidFill>
              <a:latin typeface="Arial"/>
              <a:ea typeface="Arial"/>
              <a:cs typeface="Arial"/>
              <a:sym typeface="Arial"/>
            </a:endParaRPr>
          </a:p>
          <a:p>
            <a:pPr indent="-273050" lvl="0" marL="457200" marR="0" rtl="0" algn="l">
              <a:lnSpc>
                <a:spcPct val="115000"/>
              </a:lnSpc>
              <a:spcBef>
                <a:spcPts val="0"/>
              </a:spcBef>
              <a:spcAft>
                <a:spcPts val="0"/>
              </a:spcAft>
              <a:buClr>
                <a:srgbClr val="0000FF"/>
              </a:buClr>
              <a:buSzPts val="700"/>
              <a:buFont typeface="Arial"/>
              <a:buChar char="●"/>
            </a:pPr>
            <a:r>
              <a:rPr b="1" i="0" lang="en" sz="700" u="none" cap="none" strike="noStrike">
                <a:solidFill>
                  <a:srgbClr val="0000FF"/>
                </a:solidFill>
                <a:latin typeface="Arial"/>
                <a:ea typeface="Arial"/>
                <a:cs typeface="Arial"/>
                <a:sym typeface="Arial"/>
              </a:rPr>
              <a:t>University of Albany, SUNY </a:t>
            </a:r>
            <a:endParaRPr b="1" i="0" sz="700" u="none" cap="none" strike="noStrike">
              <a:solidFill>
                <a:srgbClr val="0000FF"/>
              </a:solidFill>
              <a:latin typeface="Arial"/>
              <a:ea typeface="Arial"/>
              <a:cs typeface="Arial"/>
              <a:sym typeface="Arial"/>
            </a:endParaRPr>
          </a:p>
          <a:p>
            <a:pPr indent="-273050" lvl="0" marL="457200" marR="0" rtl="0" algn="l">
              <a:lnSpc>
                <a:spcPct val="115000"/>
              </a:lnSpc>
              <a:spcBef>
                <a:spcPts val="0"/>
              </a:spcBef>
              <a:spcAft>
                <a:spcPts val="0"/>
              </a:spcAft>
              <a:buClr>
                <a:srgbClr val="0000FF"/>
              </a:buClr>
              <a:buSzPts val="700"/>
              <a:buFont typeface="Arial"/>
              <a:buChar char="●"/>
            </a:pPr>
            <a:r>
              <a:rPr b="1" i="0" lang="en" sz="700" u="none" cap="none" strike="noStrike">
                <a:solidFill>
                  <a:srgbClr val="0000FF"/>
                </a:solidFill>
                <a:latin typeface="Arial"/>
                <a:ea typeface="Arial"/>
                <a:cs typeface="Arial"/>
                <a:sym typeface="Arial"/>
              </a:rPr>
              <a:t>University of Alabama</a:t>
            </a:r>
            <a:endParaRPr b="1" i="0" sz="700" u="none" cap="none" strike="noStrike">
              <a:solidFill>
                <a:srgbClr val="0000FF"/>
              </a:solidFill>
              <a:latin typeface="Arial"/>
              <a:ea typeface="Arial"/>
              <a:cs typeface="Arial"/>
              <a:sym typeface="Arial"/>
            </a:endParaRPr>
          </a:p>
          <a:p>
            <a:pPr indent="-273050" lvl="0" marL="457200" marR="0" rtl="0" algn="l">
              <a:lnSpc>
                <a:spcPct val="115000"/>
              </a:lnSpc>
              <a:spcBef>
                <a:spcPts val="0"/>
              </a:spcBef>
              <a:spcAft>
                <a:spcPts val="0"/>
              </a:spcAft>
              <a:buClr>
                <a:srgbClr val="E46C0A"/>
              </a:buClr>
              <a:buSzPts val="700"/>
              <a:buFont typeface="Arial"/>
              <a:buChar char="●"/>
            </a:pPr>
            <a:r>
              <a:rPr b="1" i="0" lang="en" sz="700" u="none" cap="none" strike="noStrike">
                <a:solidFill>
                  <a:srgbClr val="E46C0A"/>
                </a:solidFill>
                <a:latin typeface="Arial"/>
                <a:ea typeface="Arial"/>
                <a:cs typeface="Arial"/>
                <a:sym typeface="Arial"/>
              </a:rPr>
              <a:t>University of Bristol</a:t>
            </a:r>
            <a:endParaRPr b="1" i="0" sz="700" u="none" cap="none" strike="noStrike">
              <a:solidFill>
                <a:srgbClr val="E46C0A"/>
              </a:solidFill>
              <a:latin typeface="Arial"/>
              <a:ea typeface="Arial"/>
              <a:cs typeface="Arial"/>
              <a:sym typeface="Arial"/>
            </a:endParaRPr>
          </a:p>
          <a:p>
            <a:pPr indent="-273050" lvl="0" marL="457200" marR="0" rtl="0" algn="l">
              <a:lnSpc>
                <a:spcPct val="115000"/>
              </a:lnSpc>
              <a:spcBef>
                <a:spcPts val="0"/>
              </a:spcBef>
              <a:spcAft>
                <a:spcPts val="0"/>
              </a:spcAft>
              <a:buClr>
                <a:srgbClr val="E46C0A"/>
              </a:buClr>
              <a:buSzPts val="700"/>
              <a:buFont typeface="Arial"/>
              <a:buChar char="●"/>
            </a:pPr>
            <a:r>
              <a:rPr b="1" i="0" lang="en" sz="700" u="none" cap="none" strike="noStrike">
                <a:solidFill>
                  <a:srgbClr val="E46C0A"/>
                </a:solidFill>
                <a:latin typeface="Arial"/>
                <a:ea typeface="Arial"/>
                <a:cs typeface="Arial"/>
                <a:sym typeface="Arial"/>
              </a:rPr>
              <a:t>University College London</a:t>
            </a:r>
            <a:endParaRPr b="1" i="0" sz="700" u="none" cap="none" strike="noStrike">
              <a:solidFill>
                <a:srgbClr val="E46C0A"/>
              </a:solidFill>
              <a:latin typeface="Arial"/>
              <a:ea typeface="Arial"/>
              <a:cs typeface="Arial"/>
              <a:sym typeface="Arial"/>
            </a:endParaRPr>
          </a:p>
          <a:p>
            <a:pPr indent="-273050" lvl="0" marL="457200" marR="0" rtl="0" algn="l">
              <a:lnSpc>
                <a:spcPct val="115000"/>
              </a:lnSpc>
              <a:spcBef>
                <a:spcPts val="0"/>
              </a:spcBef>
              <a:spcAft>
                <a:spcPts val="0"/>
              </a:spcAft>
              <a:buClr>
                <a:srgbClr val="0000FF"/>
              </a:buClr>
              <a:buSzPts val="700"/>
              <a:buFont typeface="Arial"/>
              <a:buChar char="●"/>
            </a:pPr>
            <a:r>
              <a:rPr b="1" i="0" lang="en" sz="700" u="none" cap="none" strike="noStrike">
                <a:solidFill>
                  <a:srgbClr val="0000FF"/>
                </a:solidFill>
                <a:latin typeface="Arial"/>
                <a:ea typeface="Arial"/>
                <a:cs typeface="Arial"/>
                <a:sym typeface="Arial"/>
              </a:rPr>
              <a:t>University of California Berkeley </a:t>
            </a:r>
            <a:endParaRPr b="1" i="0" sz="700" u="none" cap="none" strike="noStrike">
              <a:solidFill>
                <a:srgbClr val="0000FF"/>
              </a:solidFill>
              <a:latin typeface="Arial"/>
              <a:ea typeface="Arial"/>
              <a:cs typeface="Arial"/>
              <a:sym typeface="Arial"/>
            </a:endParaRPr>
          </a:p>
          <a:p>
            <a:pPr indent="-273050" lvl="0" marL="457200" marR="0" rtl="0" algn="l">
              <a:lnSpc>
                <a:spcPct val="115000"/>
              </a:lnSpc>
              <a:spcBef>
                <a:spcPts val="0"/>
              </a:spcBef>
              <a:spcAft>
                <a:spcPts val="0"/>
              </a:spcAft>
              <a:buClr>
                <a:srgbClr val="0000FF"/>
              </a:buClr>
              <a:buSzPts val="700"/>
              <a:buFont typeface="Arial"/>
              <a:buChar char="●"/>
            </a:pPr>
            <a:r>
              <a:rPr b="1" i="0" lang="en" sz="700" u="none" cap="none" strike="noStrike">
                <a:solidFill>
                  <a:srgbClr val="0000FF"/>
                </a:solidFill>
                <a:latin typeface="Arial"/>
                <a:ea typeface="Arial"/>
                <a:cs typeface="Arial"/>
                <a:sym typeface="Arial"/>
              </a:rPr>
              <a:t>University of California Davis</a:t>
            </a:r>
            <a:endParaRPr b="1" i="0" sz="700" u="none" cap="none" strike="noStrike">
              <a:solidFill>
                <a:srgbClr val="0000FF"/>
              </a:solidFill>
              <a:latin typeface="Arial"/>
              <a:ea typeface="Arial"/>
              <a:cs typeface="Arial"/>
              <a:sym typeface="Arial"/>
            </a:endParaRPr>
          </a:p>
          <a:p>
            <a:pPr indent="-273050" lvl="0" marL="457200" marR="0" rtl="0" algn="l">
              <a:lnSpc>
                <a:spcPct val="115000"/>
              </a:lnSpc>
              <a:spcBef>
                <a:spcPts val="0"/>
              </a:spcBef>
              <a:spcAft>
                <a:spcPts val="0"/>
              </a:spcAft>
              <a:buClr>
                <a:srgbClr val="0000FF"/>
              </a:buClr>
              <a:buSzPts val="700"/>
              <a:buFont typeface="Arial"/>
              <a:buChar char="●"/>
            </a:pPr>
            <a:r>
              <a:rPr b="1" i="0" lang="en" sz="700" u="none" cap="none" strike="noStrike">
                <a:solidFill>
                  <a:srgbClr val="0000FF"/>
                </a:solidFill>
                <a:latin typeface="Arial"/>
                <a:ea typeface="Arial"/>
                <a:cs typeface="Arial"/>
                <a:sym typeface="Arial"/>
              </a:rPr>
              <a:t>University of California Los Angeles</a:t>
            </a:r>
            <a:endParaRPr b="1" i="0" sz="700" u="none" cap="none" strike="noStrike">
              <a:solidFill>
                <a:srgbClr val="0000FF"/>
              </a:solidFill>
              <a:latin typeface="Arial"/>
              <a:ea typeface="Arial"/>
              <a:cs typeface="Arial"/>
              <a:sym typeface="Arial"/>
            </a:endParaRPr>
          </a:p>
          <a:p>
            <a:pPr indent="-273050" lvl="0" marL="457200" marR="0" rtl="0" algn="l">
              <a:lnSpc>
                <a:spcPct val="115000"/>
              </a:lnSpc>
              <a:spcBef>
                <a:spcPts val="0"/>
              </a:spcBef>
              <a:spcAft>
                <a:spcPts val="0"/>
              </a:spcAft>
              <a:buClr>
                <a:srgbClr val="0000FF"/>
              </a:buClr>
              <a:buSzPts val="700"/>
              <a:buFont typeface="Arial"/>
              <a:buChar char="●"/>
            </a:pPr>
            <a:r>
              <a:rPr b="1" i="0" lang="en" sz="700" u="none" cap="none" strike="noStrike">
                <a:solidFill>
                  <a:srgbClr val="0000FF"/>
                </a:solidFill>
                <a:latin typeface="Arial"/>
                <a:ea typeface="Arial"/>
                <a:cs typeface="Arial"/>
                <a:sym typeface="Arial"/>
              </a:rPr>
              <a:t>University of California Santa Barbara</a:t>
            </a:r>
            <a:endParaRPr b="1" i="0" sz="700" u="none" cap="none" strike="noStrike">
              <a:solidFill>
                <a:srgbClr val="0000FF"/>
              </a:solidFill>
              <a:latin typeface="Arial"/>
              <a:ea typeface="Arial"/>
              <a:cs typeface="Arial"/>
              <a:sym typeface="Arial"/>
            </a:endParaRPr>
          </a:p>
          <a:p>
            <a:pPr indent="-273050" lvl="0" marL="457200" marR="0" rtl="0" algn="l">
              <a:lnSpc>
                <a:spcPct val="115000"/>
              </a:lnSpc>
              <a:spcBef>
                <a:spcPts val="0"/>
              </a:spcBef>
              <a:spcAft>
                <a:spcPts val="0"/>
              </a:spcAft>
              <a:buClr>
                <a:srgbClr val="E46C0A"/>
              </a:buClr>
              <a:buSzPts val="700"/>
              <a:buFont typeface="Arial"/>
              <a:buChar char="●"/>
            </a:pPr>
            <a:r>
              <a:rPr b="1" i="0" lang="en" sz="700" u="none" cap="none" strike="noStrike">
                <a:solidFill>
                  <a:srgbClr val="E46C0A"/>
                </a:solidFill>
                <a:latin typeface="Arial"/>
                <a:ea typeface="Arial"/>
                <a:cs typeface="Arial"/>
                <a:sym typeface="Arial"/>
              </a:rPr>
              <a:t>University of Liverpool</a:t>
            </a:r>
            <a:endParaRPr b="1" i="0" sz="700" u="none" cap="none" strike="noStrike">
              <a:solidFill>
                <a:srgbClr val="E46C0A"/>
              </a:solidFill>
              <a:latin typeface="Arial"/>
              <a:ea typeface="Arial"/>
              <a:cs typeface="Arial"/>
              <a:sym typeface="Arial"/>
            </a:endParaRPr>
          </a:p>
          <a:p>
            <a:pPr indent="-273050" lvl="0" marL="457200" marR="0" rtl="0" algn="l">
              <a:lnSpc>
                <a:spcPct val="115000"/>
              </a:lnSpc>
              <a:spcBef>
                <a:spcPts val="0"/>
              </a:spcBef>
              <a:spcAft>
                <a:spcPts val="0"/>
              </a:spcAft>
              <a:buClr>
                <a:srgbClr val="0000FF"/>
              </a:buClr>
              <a:buSzPts val="700"/>
              <a:buFont typeface="Arial"/>
              <a:buChar char="●"/>
            </a:pPr>
            <a:r>
              <a:rPr b="1" i="0" lang="en" sz="700" u="none" cap="none" strike="noStrike">
                <a:solidFill>
                  <a:srgbClr val="0000FF"/>
                </a:solidFill>
                <a:latin typeface="Arial"/>
                <a:ea typeface="Arial"/>
                <a:cs typeface="Arial"/>
                <a:sym typeface="Arial"/>
              </a:rPr>
              <a:t>University of Maryland</a:t>
            </a:r>
            <a:endParaRPr b="1" i="0" sz="700" u="none" cap="none" strike="noStrike">
              <a:solidFill>
                <a:srgbClr val="0000FF"/>
              </a:solidFill>
              <a:latin typeface="Arial"/>
              <a:ea typeface="Arial"/>
              <a:cs typeface="Arial"/>
              <a:sym typeface="Arial"/>
            </a:endParaRPr>
          </a:p>
          <a:p>
            <a:pPr indent="-273050" lvl="0" marL="457200" marR="0" rtl="0" algn="l">
              <a:lnSpc>
                <a:spcPct val="115000"/>
              </a:lnSpc>
              <a:spcBef>
                <a:spcPts val="0"/>
              </a:spcBef>
              <a:spcAft>
                <a:spcPts val="0"/>
              </a:spcAft>
              <a:buClr>
                <a:srgbClr val="0000FF"/>
              </a:buClr>
              <a:buSzPts val="700"/>
              <a:buFont typeface="Arial"/>
              <a:buChar char="●"/>
            </a:pPr>
            <a:r>
              <a:rPr b="1" i="0" lang="en" sz="700" u="none" cap="none" strike="noStrike">
                <a:solidFill>
                  <a:srgbClr val="0000FF"/>
                </a:solidFill>
                <a:latin typeface="Arial"/>
                <a:ea typeface="Arial"/>
                <a:cs typeface="Arial"/>
                <a:sym typeface="Arial"/>
              </a:rPr>
              <a:t>University of Massachusetts, Amherst</a:t>
            </a:r>
            <a:endParaRPr b="1" i="0" sz="700" u="none" cap="none" strike="noStrike">
              <a:solidFill>
                <a:srgbClr val="0000FF"/>
              </a:solidFill>
              <a:latin typeface="Arial"/>
              <a:ea typeface="Arial"/>
              <a:cs typeface="Arial"/>
              <a:sym typeface="Arial"/>
            </a:endParaRPr>
          </a:p>
          <a:p>
            <a:pPr indent="-273050" lvl="0" marL="457200" marR="0" rtl="0" algn="l">
              <a:lnSpc>
                <a:spcPct val="115000"/>
              </a:lnSpc>
              <a:spcBef>
                <a:spcPts val="0"/>
              </a:spcBef>
              <a:spcAft>
                <a:spcPts val="0"/>
              </a:spcAft>
              <a:buClr>
                <a:srgbClr val="0000FF"/>
              </a:buClr>
              <a:buSzPts val="700"/>
              <a:buFont typeface="Arial"/>
              <a:buChar char="●"/>
            </a:pPr>
            <a:r>
              <a:rPr b="1" i="0" lang="en" sz="700" u="none" cap="none" strike="noStrike">
                <a:solidFill>
                  <a:srgbClr val="0000FF"/>
                </a:solidFill>
                <a:latin typeface="Arial"/>
                <a:ea typeface="Arial"/>
                <a:cs typeface="Arial"/>
                <a:sym typeface="Arial"/>
              </a:rPr>
              <a:t>University of Michigan</a:t>
            </a:r>
            <a:endParaRPr b="1" i="0" sz="700" u="none" cap="none" strike="noStrike">
              <a:solidFill>
                <a:srgbClr val="0000FF"/>
              </a:solidFill>
              <a:latin typeface="Arial"/>
              <a:ea typeface="Arial"/>
              <a:cs typeface="Arial"/>
              <a:sym typeface="Arial"/>
            </a:endParaRPr>
          </a:p>
          <a:p>
            <a:pPr indent="-273050" lvl="0" marL="457200" marR="0" rtl="0" algn="l">
              <a:lnSpc>
                <a:spcPct val="115000"/>
              </a:lnSpc>
              <a:spcBef>
                <a:spcPts val="0"/>
              </a:spcBef>
              <a:spcAft>
                <a:spcPts val="0"/>
              </a:spcAft>
              <a:buClr>
                <a:srgbClr val="E46C0A"/>
              </a:buClr>
              <a:buSzPts val="700"/>
              <a:buFont typeface="Arial"/>
              <a:buChar char="●"/>
            </a:pPr>
            <a:r>
              <a:rPr b="1" i="0" lang="en" sz="700" u="none" cap="none" strike="noStrike">
                <a:solidFill>
                  <a:srgbClr val="E46C0A"/>
                </a:solidFill>
                <a:latin typeface="Arial"/>
                <a:ea typeface="Arial"/>
                <a:cs typeface="Arial"/>
                <a:sym typeface="Arial"/>
              </a:rPr>
              <a:t>University of Oxford</a:t>
            </a:r>
            <a:endParaRPr b="1" i="0" sz="700" u="none" cap="none" strike="noStrike">
              <a:solidFill>
                <a:srgbClr val="E46C0A"/>
              </a:solidFill>
              <a:latin typeface="Arial"/>
              <a:ea typeface="Arial"/>
              <a:cs typeface="Arial"/>
              <a:sym typeface="Arial"/>
            </a:endParaRPr>
          </a:p>
          <a:p>
            <a:pPr indent="-273050" lvl="0" marL="457200" marR="0" rtl="0" algn="l">
              <a:lnSpc>
                <a:spcPct val="115000"/>
              </a:lnSpc>
              <a:spcBef>
                <a:spcPts val="0"/>
              </a:spcBef>
              <a:spcAft>
                <a:spcPts val="0"/>
              </a:spcAft>
              <a:buClr>
                <a:srgbClr val="0000FF"/>
              </a:buClr>
              <a:buSzPts val="700"/>
              <a:buFont typeface="Arial"/>
              <a:buChar char="●"/>
            </a:pPr>
            <a:r>
              <a:rPr b="1" i="0" lang="en" sz="700" u="none" cap="none" strike="noStrike">
                <a:solidFill>
                  <a:srgbClr val="0000FF"/>
                </a:solidFill>
                <a:latin typeface="Arial"/>
                <a:ea typeface="Arial"/>
                <a:cs typeface="Arial"/>
                <a:sym typeface="Arial"/>
              </a:rPr>
              <a:t>University of Rochester</a:t>
            </a:r>
            <a:endParaRPr b="1" i="0" sz="700" u="none" cap="none" strike="noStrike">
              <a:solidFill>
                <a:srgbClr val="0000FF"/>
              </a:solidFill>
              <a:latin typeface="Arial"/>
              <a:ea typeface="Arial"/>
              <a:cs typeface="Arial"/>
              <a:sym typeface="Arial"/>
            </a:endParaRPr>
          </a:p>
          <a:p>
            <a:pPr indent="-273050" lvl="0" marL="457200" marR="0" rtl="0" algn="l">
              <a:lnSpc>
                <a:spcPct val="115000"/>
              </a:lnSpc>
              <a:spcBef>
                <a:spcPts val="0"/>
              </a:spcBef>
              <a:spcAft>
                <a:spcPts val="0"/>
              </a:spcAft>
              <a:buClr>
                <a:srgbClr val="E46C0A"/>
              </a:buClr>
              <a:buSzPts val="700"/>
              <a:buFont typeface="Arial"/>
              <a:buChar char="●"/>
            </a:pPr>
            <a:r>
              <a:rPr b="1" i="0" lang="en" sz="700" u="none" cap="none" strike="noStrike">
                <a:solidFill>
                  <a:srgbClr val="E46C0A"/>
                </a:solidFill>
                <a:latin typeface="Arial"/>
                <a:ea typeface="Arial"/>
                <a:cs typeface="Arial"/>
                <a:sym typeface="Arial"/>
              </a:rPr>
              <a:t>University of Sheffield</a:t>
            </a:r>
            <a:endParaRPr b="1" i="0" sz="700" u="none" cap="none" strike="noStrike">
              <a:solidFill>
                <a:srgbClr val="E46C0A"/>
              </a:solidFill>
              <a:latin typeface="Arial"/>
              <a:ea typeface="Arial"/>
              <a:cs typeface="Arial"/>
              <a:sym typeface="Arial"/>
            </a:endParaRPr>
          </a:p>
          <a:p>
            <a:pPr indent="-273050" lvl="0" marL="457200" marR="0" rtl="0" algn="l">
              <a:lnSpc>
                <a:spcPct val="115000"/>
              </a:lnSpc>
              <a:spcBef>
                <a:spcPts val="0"/>
              </a:spcBef>
              <a:spcAft>
                <a:spcPts val="0"/>
              </a:spcAft>
              <a:buClr>
                <a:srgbClr val="9900FF"/>
              </a:buClr>
              <a:buSzPts val="700"/>
              <a:buFont typeface="Arial"/>
              <a:buChar char="●"/>
            </a:pPr>
            <a:r>
              <a:rPr b="1" i="0" lang="en" sz="700" u="none" cap="none" strike="noStrike">
                <a:solidFill>
                  <a:srgbClr val="9900FF"/>
                </a:solidFill>
                <a:latin typeface="Arial"/>
                <a:ea typeface="Arial"/>
                <a:cs typeface="Arial"/>
                <a:sym typeface="Arial"/>
              </a:rPr>
              <a:t>University of Sydney</a:t>
            </a:r>
            <a:endParaRPr b="1" i="0" sz="700" u="none" cap="none" strike="noStrike">
              <a:solidFill>
                <a:srgbClr val="9900FF"/>
              </a:solidFill>
              <a:latin typeface="Arial"/>
              <a:ea typeface="Arial"/>
              <a:cs typeface="Arial"/>
              <a:sym typeface="Arial"/>
            </a:endParaRPr>
          </a:p>
          <a:p>
            <a:pPr indent="-273050" lvl="0" marL="457200" marR="0" rtl="0" algn="l">
              <a:lnSpc>
                <a:spcPct val="115000"/>
              </a:lnSpc>
              <a:spcBef>
                <a:spcPts val="0"/>
              </a:spcBef>
              <a:spcAft>
                <a:spcPts val="0"/>
              </a:spcAft>
              <a:buClr>
                <a:srgbClr val="0000FF"/>
              </a:buClr>
              <a:buSzPts val="700"/>
              <a:buFont typeface="Arial"/>
              <a:buChar char="●"/>
            </a:pPr>
            <a:r>
              <a:rPr b="1" i="0" lang="en" sz="700" u="none" cap="none" strike="noStrike">
                <a:solidFill>
                  <a:srgbClr val="0000FF"/>
                </a:solidFill>
                <a:latin typeface="Arial"/>
                <a:ea typeface="Arial"/>
                <a:cs typeface="Arial"/>
                <a:sym typeface="Arial"/>
              </a:rPr>
              <a:t>University of Texas at Austin </a:t>
            </a:r>
            <a:endParaRPr b="1" i="0" sz="700" u="none" cap="none" strike="noStrike">
              <a:solidFill>
                <a:srgbClr val="0000FF"/>
              </a:solidFill>
              <a:latin typeface="Arial"/>
              <a:ea typeface="Arial"/>
              <a:cs typeface="Arial"/>
              <a:sym typeface="Arial"/>
            </a:endParaRPr>
          </a:p>
          <a:p>
            <a:pPr indent="-273050" lvl="0" marL="457200" marR="0" rtl="0" algn="l">
              <a:lnSpc>
                <a:spcPct val="115000"/>
              </a:lnSpc>
              <a:spcBef>
                <a:spcPts val="0"/>
              </a:spcBef>
              <a:spcAft>
                <a:spcPts val="0"/>
              </a:spcAft>
              <a:buClr>
                <a:srgbClr val="0000FF"/>
              </a:buClr>
              <a:buSzPts val="700"/>
              <a:buFont typeface="Arial"/>
              <a:buChar char="●"/>
            </a:pPr>
            <a:r>
              <a:rPr b="1" i="0" lang="en" sz="700" u="none" cap="none" strike="noStrike">
                <a:solidFill>
                  <a:srgbClr val="0000FF"/>
                </a:solidFill>
                <a:latin typeface="Arial"/>
                <a:ea typeface="Arial"/>
                <a:cs typeface="Arial"/>
                <a:sym typeface="Arial"/>
              </a:rPr>
              <a:t>University of Wisconsin, Madison</a:t>
            </a:r>
            <a:endParaRPr b="1" i="0" sz="700" u="none" cap="none" strike="noStrike">
              <a:solidFill>
                <a:srgbClr val="0000FF"/>
              </a:solidFill>
              <a:latin typeface="Arial"/>
              <a:ea typeface="Arial"/>
              <a:cs typeface="Arial"/>
              <a:sym typeface="Arial"/>
            </a:endParaRPr>
          </a:p>
          <a:p>
            <a:pPr indent="-273050" lvl="0" marL="457200" marR="0" rtl="0" algn="l">
              <a:lnSpc>
                <a:spcPct val="100000"/>
              </a:lnSpc>
              <a:spcBef>
                <a:spcPts val="0"/>
              </a:spcBef>
              <a:spcAft>
                <a:spcPts val="0"/>
              </a:spcAft>
              <a:buClr>
                <a:srgbClr val="E46C0A"/>
              </a:buClr>
              <a:buSzPts val="700"/>
              <a:buFont typeface="Arial"/>
              <a:buChar char="●"/>
            </a:pPr>
            <a:r>
              <a:rPr b="1" i="0" lang="en" sz="700" u="none" cap="none" strike="noStrike">
                <a:solidFill>
                  <a:srgbClr val="E46C0A"/>
                </a:solidFill>
                <a:latin typeface="Arial"/>
                <a:ea typeface="Arial"/>
                <a:cs typeface="Arial"/>
                <a:sym typeface="Arial"/>
              </a:rPr>
              <a:t>University of Zürich</a:t>
            </a:r>
            <a:endParaRPr b="1" i="0" sz="700" u="none" cap="none" strike="noStrike">
              <a:solidFill>
                <a:srgbClr val="E46C0A"/>
              </a:solidFill>
              <a:latin typeface="Arial"/>
              <a:ea typeface="Arial"/>
              <a:cs typeface="Arial"/>
              <a:sym typeface="Arial"/>
            </a:endParaRPr>
          </a:p>
          <a:p>
            <a:pPr indent="0" lvl="0" marL="0" marR="0" rtl="0" algn="l">
              <a:lnSpc>
                <a:spcPct val="100000"/>
              </a:lnSpc>
              <a:spcBef>
                <a:spcPts val="600"/>
              </a:spcBef>
              <a:spcAft>
                <a:spcPts val="600"/>
              </a:spcAft>
              <a:buClr>
                <a:srgbClr val="000000"/>
              </a:buClr>
              <a:buSzPts val="700"/>
              <a:buFont typeface="Arial"/>
              <a:buNone/>
            </a:pPr>
            <a:r>
              <a:rPr b="1" i="0" lang="en" sz="700" u="none" cap="none" strike="noStrike">
                <a:solidFill>
                  <a:schemeClr val="dk1"/>
                </a:solidFill>
                <a:latin typeface="Arial"/>
                <a:ea typeface="Arial"/>
                <a:cs typeface="Arial"/>
                <a:sym typeface="Arial"/>
              </a:rPr>
              <a:t>     </a:t>
            </a:r>
            <a:r>
              <a:rPr b="1" i="0" lang="en" sz="700" u="none" cap="none" strike="noStrike">
                <a:solidFill>
                  <a:srgbClr val="0000FF"/>
                </a:solidFill>
                <a:latin typeface="Arial"/>
                <a:ea typeface="Arial"/>
                <a:cs typeface="Arial"/>
                <a:sym typeface="Arial"/>
              </a:rPr>
              <a:t>US</a:t>
            </a:r>
            <a:r>
              <a:rPr b="1" i="0" lang="en" sz="700" u="none" cap="none" strike="noStrike">
                <a:solidFill>
                  <a:srgbClr val="27648A"/>
                </a:solidFill>
                <a:latin typeface="Arial"/>
                <a:ea typeface="Arial"/>
                <a:cs typeface="Arial"/>
                <a:sym typeface="Arial"/>
              </a:rPr>
              <a:t>        </a:t>
            </a:r>
            <a:r>
              <a:rPr b="1" i="0" lang="en" sz="700" u="none" cap="none" strike="noStrike">
                <a:solidFill>
                  <a:srgbClr val="E46C0A"/>
                </a:solidFill>
                <a:latin typeface="Arial"/>
                <a:ea typeface="Arial"/>
                <a:cs typeface="Arial"/>
                <a:sym typeface="Arial"/>
              </a:rPr>
              <a:t>Europe</a:t>
            </a:r>
            <a:r>
              <a:rPr b="1" i="0" lang="en" sz="700" u="none" cap="none" strike="noStrike">
                <a:solidFill>
                  <a:srgbClr val="27648A"/>
                </a:solidFill>
                <a:latin typeface="Arial"/>
                <a:ea typeface="Arial"/>
                <a:cs typeface="Arial"/>
                <a:sym typeface="Arial"/>
              </a:rPr>
              <a:t>        </a:t>
            </a:r>
            <a:r>
              <a:rPr b="1" i="0" lang="en" sz="700" u="none" cap="none" strike="noStrike">
                <a:solidFill>
                  <a:srgbClr val="334039"/>
                </a:solidFill>
                <a:latin typeface="Arial"/>
                <a:ea typeface="Arial"/>
                <a:cs typeface="Arial"/>
                <a:sym typeface="Arial"/>
              </a:rPr>
              <a:t>Asia        </a:t>
            </a:r>
            <a:r>
              <a:rPr b="1" i="0" lang="en" sz="700" u="none" cap="none" strike="noStrike">
                <a:solidFill>
                  <a:srgbClr val="9900FF"/>
                </a:solidFill>
                <a:latin typeface="Arial"/>
                <a:ea typeface="Arial"/>
                <a:cs typeface="Arial"/>
                <a:sym typeface="Arial"/>
              </a:rPr>
              <a:t>Oceania</a:t>
            </a:r>
            <a:endParaRPr b="0" i="0" sz="2320" u="none" cap="none" strike="noStrike">
              <a:solidFill>
                <a:srgbClr val="9900FF"/>
              </a:solidFill>
              <a:latin typeface="Arial"/>
              <a:ea typeface="Arial"/>
              <a:cs typeface="Arial"/>
              <a:sym typeface="Arial"/>
            </a:endParaRPr>
          </a:p>
        </p:txBody>
      </p:sp>
      <p:pic>
        <p:nvPicPr>
          <p:cNvPr id="388" name="Google Shape;388;g3e7568fbf7a_0_1326"/>
          <p:cNvPicPr preferRelativeResize="0"/>
          <p:nvPr/>
        </p:nvPicPr>
        <p:blipFill rotWithShape="1">
          <a:blip r:embed="rId4">
            <a:alphaModFix/>
          </a:blip>
          <a:srcRect b="0" l="0" r="0" t="0"/>
          <a:stretch/>
        </p:blipFill>
        <p:spPr>
          <a:xfrm>
            <a:off x="4100724" y="3691245"/>
            <a:ext cx="1376198" cy="354000"/>
          </a:xfrm>
          <a:prstGeom prst="rect">
            <a:avLst/>
          </a:prstGeom>
          <a:noFill/>
          <a:ln>
            <a:noFill/>
          </a:ln>
        </p:spPr>
      </p:pic>
      <p:pic>
        <p:nvPicPr>
          <p:cNvPr id="389" name="Google Shape;389;g3e7568fbf7a_0_1326"/>
          <p:cNvPicPr preferRelativeResize="0"/>
          <p:nvPr/>
        </p:nvPicPr>
        <p:blipFill rotWithShape="1">
          <a:blip r:embed="rId5">
            <a:alphaModFix/>
          </a:blip>
          <a:srcRect b="0" l="0" r="0" t="0"/>
          <a:stretch/>
        </p:blipFill>
        <p:spPr>
          <a:xfrm>
            <a:off x="5980449" y="4212118"/>
            <a:ext cx="740790" cy="370413"/>
          </a:xfrm>
          <a:prstGeom prst="rect">
            <a:avLst/>
          </a:prstGeom>
          <a:noFill/>
          <a:ln>
            <a:noFill/>
          </a:ln>
        </p:spPr>
      </p:pic>
      <p:pic>
        <p:nvPicPr>
          <p:cNvPr id="390" name="Google Shape;390;g3e7568fbf7a_0_1326"/>
          <p:cNvPicPr preferRelativeResize="0"/>
          <p:nvPr/>
        </p:nvPicPr>
        <p:blipFill rotWithShape="1">
          <a:blip r:embed="rId6">
            <a:alphaModFix/>
          </a:blip>
          <a:srcRect b="0" l="0" r="0" t="0"/>
          <a:stretch/>
        </p:blipFill>
        <p:spPr>
          <a:xfrm>
            <a:off x="2432200" y="3734075"/>
            <a:ext cx="1313925" cy="1313925"/>
          </a:xfrm>
          <a:prstGeom prst="rect">
            <a:avLst/>
          </a:prstGeom>
          <a:noFill/>
          <a:ln>
            <a:noFill/>
          </a:ln>
        </p:spPr>
      </p:pic>
      <p:pic>
        <p:nvPicPr>
          <p:cNvPr id="391" name="Google Shape;391;g3e7568fbf7a_0_1326"/>
          <p:cNvPicPr preferRelativeResize="0"/>
          <p:nvPr/>
        </p:nvPicPr>
        <p:blipFill rotWithShape="1">
          <a:blip r:embed="rId7">
            <a:alphaModFix/>
          </a:blip>
          <a:srcRect b="0" l="0" r="0" t="0"/>
          <a:stretch/>
        </p:blipFill>
        <p:spPr>
          <a:xfrm>
            <a:off x="4172963" y="4218642"/>
            <a:ext cx="1194601" cy="383980"/>
          </a:xfrm>
          <a:prstGeom prst="rect">
            <a:avLst/>
          </a:prstGeom>
          <a:noFill/>
          <a:ln>
            <a:noFill/>
          </a:ln>
        </p:spPr>
      </p:pic>
      <p:sp>
        <p:nvSpPr>
          <p:cNvPr id="392" name="Google Shape;392;g3e7568fbf7a_0_1326"/>
          <p:cNvSpPr txBox="1"/>
          <p:nvPr>
            <p:ph type="title"/>
          </p:nvPr>
        </p:nvSpPr>
        <p:spPr>
          <a:xfrm>
            <a:off x="311700" y="-102375"/>
            <a:ext cx="8520600" cy="354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990"/>
              <a:buFont typeface="Arial"/>
              <a:buNone/>
            </a:pPr>
            <a:r>
              <a:rPr b="1" lang="en" sz="1760"/>
              <a:t>LZ (LUX-ZEPLIN) Collaboration, </a:t>
            </a:r>
            <a:r>
              <a:rPr b="1" lang="en" sz="1220"/>
              <a:t>38 Institutions</a:t>
            </a:r>
            <a:endParaRPr b="1" sz="1220"/>
          </a:p>
          <a:p>
            <a:pPr indent="0" lvl="0" marL="3200400" rtl="0" algn="l">
              <a:lnSpc>
                <a:spcPct val="115000"/>
              </a:lnSpc>
              <a:spcBef>
                <a:spcPts val="0"/>
              </a:spcBef>
              <a:spcAft>
                <a:spcPts val="0"/>
              </a:spcAft>
              <a:buClr>
                <a:schemeClr val="dk1"/>
              </a:buClr>
              <a:buSzPts val="990"/>
              <a:buFont typeface="Arial"/>
              <a:buNone/>
            </a:pPr>
            <a:r>
              <a:rPr b="1" lang="en" sz="1220"/>
              <a:t>    250 scientists, engineers, and technical staff</a:t>
            </a:r>
            <a:endParaRPr b="1" sz="1760"/>
          </a:p>
        </p:txBody>
      </p:sp>
      <p:sp>
        <p:nvSpPr>
          <p:cNvPr id="393" name="Google Shape;393;g3e7568fbf7a_0_1326"/>
          <p:cNvSpPr txBox="1"/>
          <p:nvPr/>
        </p:nvSpPr>
        <p:spPr>
          <a:xfrm>
            <a:off x="4026975" y="4649813"/>
            <a:ext cx="4010100" cy="354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000000"/>
                </a:solidFill>
                <a:latin typeface="Arial"/>
                <a:ea typeface="Arial"/>
                <a:cs typeface="Arial"/>
                <a:sym typeface="Arial"/>
              </a:rPr>
              <a:t>Thanks to our sponsors and participating institutions!</a:t>
            </a:r>
            <a:endParaRPr b="0" i="0" sz="1100" u="none" cap="none" strike="noStrike">
              <a:solidFill>
                <a:srgbClr val="000000"/>
              </a:solidFill>
              <a:latin typeface="Arial"/>
              <a:ea typeface="Arial"/>
              <a:cs typeface="Arial"/>
              <a:sym typeface="Arial"/>
            </a:endParaRPr>
          </a:p>
        </p:txBody>
      </p:sp>
      <p:sp>
        <p:nvSpPr>
          <p:cNvPr id="394" name="Google Shape;394;g3e7568fbf7a_0_1326"/>
          <p:cNvSpPr txBox="1"/>
          <p:nvPr/>
        </p:nvSpPr>
        <p:spPr>
          <a:xfrm>
            <a:off x="7345650" y="292725"/>
            <a:ext cx="1194600" cy="307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rgbClr val="000000"/>
                </a:solidFill>
                <a:latin typeface="Arial"/>
                <a:ea typeface="Arial"/>
                <a:cs typeface="Arial"/>
                <a:sym typeface="Arial"/>
              </a:rPr>
              <a:t>https://lz.lbl.gov/</a:t>
            </a:r>
            <a:endParaRPr b="0" i="0" sz="800" u="none" cap="none" strike="noStrike">
              <a:solidFill>
                <a:srgbClr val="000000"/>
              </a:solidFill>
              <a:latin typeface="Arial"/>
              <a:ea typeface="Arial"/>
              <a:cs typeface="Arial"/>
              <a:sym typeface="Arial"/>
            </a:endParaRPr>
          </a:p>
        </p:txBody>
      </p:sp>
      <p:sp>
        <p:nvSpPr>
          <p:cNvPr id="395" name="Google Shape;395;g3e7568fbf7a_0_1326"/>
          <p:cNvSpPr txBox="1"/>
          <p:nvPr/>
        </p:nvSpPr>
        <p:spPr>
          <a:xfrm>
            <a:off x="8157900" y="0"/>
            <a:ext cx="1062300" cy="307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rgbClr val="000000"/>
                </a:solidFill>
                <a:latin typeface="Arial"/>
                <a:ea typeface="Arial"/>
                <a:cs typeface="Arial"/>
                <a:sym typeface="Arial"/>
              </a:rPr>
              <a:t>@lzdarkmatter</a:t>
            </a:r>
            <a:endParaRPr b="0" i="0" sz="800" u="none" cap="none" strike="noStrike">
              <a:solidFill>
                <a:srgbClr val="000000"/>
              </a:solidFill>
              <a:latin typeface="Arial"/>
              <a:ea typeface="Arial"/>
              <a:cs typeface="Arial"/>
              <a:sym typeface="Arial"/>
            </a:endParaRPr>
          </a:p>
        </p:txBody>
      </p:sp>
      <p:pic>
        <p:nvPicPr>
          <p:cNvPr id="396" name="Google Shape;396;g3e7568fbf7a_0_1326"/>
          <p:cNvPicPr preferRelativeResize="0"/>
          <p:nvPr/>
        </p:nvPicPr>
        <p:blipFill rotWithShape="1">
          <a:blip r:embed="rId8">
            <a:alphaModFix/>
          </a:blip>
          <a:srcRect b="0" l="0" r="35579" t="0"/>
          <a:stretch/>
        </p:blipFill>
        <p:spPr>
          <a:xfrm>
            <a:off x="7382875" y="54850"/>
            <a:ext cx="551350" cy="261825"/>
          </a:xfrm>
          <a:prstGeom prst="rect">
            <a:avLst/>
          </a:prstGeom>
          <a:noFill/>
          <a:ln>
            <a:noFill/>
          </a:ln>
        </p:spPr>
      </p:pic>
      <p:pic>
        <p:nvPicPr>
          <p:cNvPr id="397" name="Google Shape;397;g3e7568fbf7a_0_1326"/>
          <p:cNvPicPr preferRelativeResize="0"/>
          <p:nvPr/>
        </p:nvPicPr>
        <p:blipFill rotWithShape="1">
          <a:blip r:embed="rId9">
            <a:alphaModFix/>
          </a:blip>
          <a:srcRect b="0" l="0" r="0" t="0"/>
          <a:stretch/>
        </p:blipFill>
        <p:spPr>
          <a:xfrm>
            <a:off x="7213509" y="3644518"/>
            <a:ext cx="1194601" cy="467735"/>
          </a:xfrm>
          <a:prstGeom prst="rect">
            <a:avLst/>
          </a:prstGeom>
          <a:noFill/>
          <a:ln>
            <a:noFill/>
          </a:ln>
        </p:spPr>
      </p:pic>
      <p:sp>
        <p:nvSpPr>
          <p:cNvPr id="398" name="Google Shape;398;g3e7568fbf7a_0_1326"/>
          <p:cNvSpPr/>
          <p:nvPr/>
        </p:nvSpPr>
        <p:spPr>
          <a:xfrm>
            <a:off x="4620800" y="3287891"/>
            <a:ext cx="3712451" cy="137551"/>
          </a:xfrm>
          <a:prstGeom prst="rect">
            <a:avLst/>
          </a:prstGeom>
        </p:spPr>
        <p:txBody>
          <a:bodyPr>
            <a:prstTxWarp prst="textPlain"/>
          </a:bodyPr>
          <a:lstStyle/>
          <a:p>
            <a:pPr lvl="0" algn="ctr"/>
            <a:r>
              <a:rPr b="1" i="0">
                <a:ln cap="flat" cmpd="sng" w="9525">
                  <a:solidFill>
                    <a:schemeClr val="dk1"/>
                  </a:solidFill>
                  <a:prstDash val="solid"/>
                  <a:round/>
                  <a:headEnd len="sm" w="sm" type="none"/>
                  <a:tailEnd len="sm" w="sm" type="none"/>
                </a:ln>
                <a:solidFill>
                  <a:srgbClr val="EEEEEE"/>
                </a:solidFill>
                <a:latin typeface="Arial"/>
              </a:rPr>
              <a:t>LZ Collaboration Meeting at UCLA, March 2025</a:t>
            </a:r>
          </a:p>
        </p:txBody>
      </p:sp>
      <p:pic>
        <p:nvPicPr>
          <p:cNvPr id="399" name="Google Shape;399;g3e7568fbf7a_0_1326"/>
          <p:cNvPicPr preferRelativeResize="0"/>
          <p:nvPr/>
        </p:nvPicPr>
        <p:blipFill rotWithShape="1">
          <a:blip r:embed="rId10">
            <a:alphaModFix/>
          </a:blip>
          <a:srcRect b="0" l="0" r="0" t="0"/>
          <a:stretch/>
        </p:blipFill>
        <p:spPr>
          <a:xfrm>
            <a:off x="5908151" y="3734076"/>
            <a:ext cx="909178" cy="261825"/>
          </a:xfrm>
          <a:prstGeom prst="rect">
            <a:avLst/>
          </a:prstGeom>
          <a:noFill/>
          <a:ln>
            <a:noFill/>
          </a:ln>
        </p:spPr>
      </p:pic>
      <p:pic>
        <p:nvPicPr>
          <p:cNvPr id="400" name="Google Shape;400;g3e7568fbf7a_0_1326"/>
          <p:cNvPicPr preferRelativeResize="0"/>
          <p:nvPr/>
        </p:nvPicPr>
        <p:blipFill rotWithShape="1">
          <a:blip r:embed="rId11">
            <a:alphaModFix/>
          </a:blip>
          <a:srcRect b="0" l="0" r="0" t="0"/>
          <a:stretch/>
        </p:blipFill>
        <p:spPr>
          <a:xfrm>
            <a:off x="7382875" y="4230601"/>
            <a:ext cx="909174" cy="319612"/>
          </a:xfrm>
          <a:prstGeom prst="rect">
            <a:avLst/>
          </a:prstGeom>
          <a:noFill/>
          <a:ln>
            <a:noFill/>
          </a:ln>
        </p:spPr>
      </p:pic>
      <p:pic>
        <p:nvPicPr>
          <p:cNvPr id="401" name="Google Shape;401;g3e7568fbf7a_0_1326" title="bluesky-logo-495a.png"/>
          <p:cNvPicPr preferRelativeResize="0"/>
          <p:nvPr/>
        </p:nvPicPr>
        <p:blipFill rotWithShape="1">
          <a:blip r:embed="rId12">
            <a:alphaModFix/>
          </a:blip>
          <a:srcRect b="0" l="0" r="0" t="0"/>
          <a:stretch/>
        </p:blipFill>
        <p:spPr>
          <a:xfrm>
            <a:off x="7934225" y="79463"/>
            <a:ext cx="212600" cy="2126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g3e7568fbf7a_0_0"/>
          <p:cNvSpPr txBox="1"/>
          <p:nvPr>
            <p:ph type="title"/>
          </p:nvPr>
        </p:nvSpPr>
        <p:spPr>
          <a:xfrm>
            <a:off x="582525" y="42506"/>
            <a:ext cx="8375100" cy="564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Etymology</a:t>
            </a:r>
            <a:endParaRPr/>
          </a:p>
        </p:txBody>
      </p:sp>
      <p:sp>
        <p:nvSpPr>
          <p:cNvPr id="407" name="Google Shape;407;g3e7568fbf7a_0_0"/>
          <p:cNvSpPr txBox="1"/>
          <p:nvPr>
            <p:ph idx="1" type="body"/>
          </p:nvPr>
        </p:nvSpPr>
        <p:spPr>
          <a:xfrm>
            <a:off x="205125" y="607256"/>
            <a:ext cx="8752500" cy="4318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a:p>
            <a:pPr indent="0" lvl="0" marL="0" rtl="0" algn="l">
              <a:spcBef>
                <a:spcPts val="600"/>
              </a:spcBef>
              <a:spcAft>
                <a:spcPts val="0"/>
              </a:spcAft>
              <a:buNone/>
            </a:pPr>
            <a:r>
              <a:rPr lang="en"/>
              <a:t>PARANINFO</a:t>
            </a:r>
            <a:endParaRPr/>
          </a:p>
          <a:p>
            <a:pPr indent="0" lvl="0" marL="0" rtl="0" algn="l">
              <a:spcBef>
                <a:spcPts val="600"/>
              </a:spcBef>
              <a:spcAft>
                <a:spcPts val="0"/>
              </a:spcAft>
              <a:buNone/>
            </a:pPr>
            <a:r>
              <a:t/>
            </a:r>
            <a:endParaRPr/>
          </a:p>
          <a:p>
            <a:pPr indent="0" lvl="0" marL="0" rtl="0" algn="l">
              <a:spcBef>
                <a:spcPts val="600"/>
              </a:spcBef>
              <a:spcAft>
                <a:spcPts val="0"/>
              </a:spcAft>
              <a:buClr>
                <a:schemeClr val="dk1"/>
              </a:buClr>
              <a:buSzPts val="1100"/>
              <a:buFont typeface="Arial"/>
              <a:buNone/>
            </a:pPr>
            <a:r>
              <a:rPr lang="en"/>
              <a:t>Greek word </a:t>
            </a:r>
            <a:r>
              <a:rPr i="1" lang="en"/>
              <a:t>paránymphos</a:t>
            </a:r>
            <a:r>
              <a:rPr lang="en"/>
              <a:t>, originally meaning a "matchmaker", which evolved in universities to represent the messenger who formally announced the conferral of a degree</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
        <p:nvSpPr>
          <p:cNvPr id="408" name="Google Shape;408;g3e7568fbf7a_0_0"/>
          <p:cNvSpPr txBox="1"/>
          <p:nvPr>
            <p:ph idx="12" type="sldNum"/>
          </p:nvPr>
        </p:nvSpPr>
        <p:spPr>
          <a:xfrm>
            <a:off x="8686800" y="4898569"/>
            <a:ext cx="457200" cy="245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300"/>
              <a:buFont typeface="Arial"/>
              <a:buNone/>
            </a:pPr>
            <a:fld id="{00000000-1234-1234-1234-123412341234}" type="slidenum">
              <a:rPr lang="en"/>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g3e7568fbf7a_0_1346"/>
          <p:cNvSpPr txBox="1"/>
          <p:nvPr>
            <p:ph type="title"/>
          </p:nvPr>
        </p:nvSpPr>
        <p:spPr>
          <a:xfrm>
            <a:off x="582525" y="42506"/>
            <a:ext cx="8375100" cy="564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g3e7568fbf7a_0_1346"/>
          <p:cNvSpPr txBox="1"/>
          <p:nvPr>
            <p:ph idx="1" type="body"/>
          </p:nvPr>
        </p:nvSpPr>
        <p:spPr>
          <a:xfrm>
            <a:off x="205125" y="607256"/>
            <a:ext cx="8752500" cy="4318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As will become very </a:t>
            </a:r>
            <a:r>
              <a:rPr lang="en"/>
              <a:t>obvious</a:t>
            </a:r>
            <a:r>
              <a:rPr lang="en"/>
              <a:t> </a:t>
            </a:r>
            <a:endParaRPr/>
          </a:p>
          <a:p>
            <a:pPr indent="0" lvl="0" marL="0" rtl="0" algn="l">
              <a:spcBef>
                <a:spcPts val="600"/>
              </a:spcBef>
              <a:spcAft>
                <a:spcPts val="0"/>
              </a:spcAft>
              <a:buNone/>
            </a:pPr>
            <a:r>
              <a:t/>
            </a:r>
            <a:endParaRPr/>
          </a:p>
          <a:p>
            <a:pPr indent="0" lvl="0" marL="0" rtl="0" algn="ctr">
              <a:spcBef>
                <a:spcPts val="600"/>
              </a:spcBef>
              <a:spcAft>
                <a:spcPts val="0"/>
              </a:spcAft>
              <a:buNone/>
            </a:pPr>
            <a:r>
              <a:rPr lang="en"/>
              <a:t>NO AI </a:t>
            </a:r>
            <a:br>
              <a:rPr lang="en"/>
            </a:br>
            <a:r>
              <a:rPr lang="en"/>
              <a:t>WAS USED IN THE PREPARATION </a:t>
            </a:r>
            <a:br>
              <a:rPr lang="en"/>
            </a:br>
            <a:r>
              <a:rPr lang="en"/>
              <a:t>OR PRETTIFICATION </a:t>
            </a:r>
            <a:br>
              <a:rPr lang="en"/>
            </a:br>
            <a:r>
              <a:rPr lang="en"/>
              <a:t>OF THESE SLIDES</a:t>
            </a:r>
            <a:endParaRPr/>
          </a:p>
        </p:txBody>
      </p:sp>
      <p:sp>
        <p:nvSpPr>
          <p:cNvPr id="415" name="Google Shape;415;g3e7568fbf7a_0_1346"/>
          <p:cNvSpPr txBox="1"/>
          <p:nvPr>
            <p:ph idx="12" type="sldNum"/>
          </p:nvPr>
        </p:nvSpPr>
        <p:spPr>
          <a:xfrm>
            <a:off x="8686800" y="4898569"/>
            <a:ext cx="457200" cy="245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300"/>
              <a:buFont typeface="Arial"/>
              <a:buNone/>
            </a:pPr>
            <a:fld id="{00000000-1234-1234-1234-123412341234}" type="slidenum">
              <a:rPr lang="en"/>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g3e7568fbf7a_0_6"/>
          <p:cNvSpPr txBox="1"/>
          <p:nvPr>
            <p:ph type="title"/>
          </p:nvPr>
        </p:nvSpPr>
        <p:spPr>
          <a:xfrm>
            <a:off x="582525" y="42506"/>
            <a:ext cx="8375100" cy="564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g3e7568fbf7a_0_6"/>
          <p:cNvSpPr txBox="1"/>
          <p:nvPr>
            <p:ph idx="1" type="body"/>
          </p:nvPr>
        </p:nvSpPr>
        <p:spPr>
          <a:xfrm>
            <a:off x="205125" y="607256"/>
            <a:ext cx="8752500" cy="4318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IDM Veteran, first attended in York in 2000 </a:t>
            </a:r>
            <a:endParaRPr/>
          </a:p>
          <a:p>
            <a:pPr indent="-355600" lvl="0" marL="457200" rtl="0" algn="l">
              <a:spcBef>
                <a:spcPts val="600"/>
              </a:spcBef>
              <a:spcAft>
                <a:spcPts val="0"/>
              </a:spcAft>
              <a:buSzPts val="2000"/>
              <a:buChar char="-"/>
            </a:pPr>
            <a:r>
              <a:rPr lang="en"/>
              <a:t>Although I have been working in </a:t>
            </a:r>
            <a:r>
              <a:rPr lang="en"/>
              <a:t>field</a:t>
            </a:r>
            <a:r>
              <a:rPr lang="en"/>
              <a:t> since 1989 </a:t>
            </a:r>
            <a:endParaRPr/>
          </a:p>
          <a:p>
            <a:pPr indent="-355600" lvl="0" marL="457200" rtl="0" algn="l">
              <a:spcBef>
                <a:spcPts val="0"/>
              </a:spcBef>
              <a:spcAft>
                <a:spcPts val="0"/>
              </a:spcAft>
              <a:buSzPts val="2000"/>
              <a:buChar char="-"/>
            </a:pPr>
            <a:r>
              <a:rPr lang="en"/>
              <a:t>We hosted IDM at Brown in 2018</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LTD IV (Oxford)</a:t>
            </a:r>
            <a:endParaRPr/>
          </a:p>
          <a:p>
            <a:pPr indent="0" lvl="0" marL="0" rtl="0" algn="l">
              <a:spcBef>
                <a:spcPts val="600"/>
              </a:spcBef>
              <a:spcAft>
                <a:spcPts val="0"/>
              </a:spcAft>
              <a:buNone/>
            </a:pPr>
            <a:r>
              <a:t/>
            </a:r>
            <a:endParaRPr/>
          </a:p>
        </p:txBody>
      </p:sp>
      <p:sp>
        <p:nvSpPr>
          <p:cNvPr id="422" name="Google Shape;422;g3e7568fbf7a_0_6"/>
          <p:cNvSpPr txBox="1"/>
          <p:nvPr>
            <p:ph idx="12" type="sldNum"/>
          </p:nvPr>
        </p:nvSpPr>
        <p:spPr>
          <a:xfrm>
            <a:off x="8686800" y="4898569"/>
            <a:ext cx="457200" cy="245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300"/>
              <a:buFont typeface="Arial"/>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g3e7568fbf7a_0_15"/>
          <p:cNvSpPr txBox="1"/>
          <p:nvPr>
            <p:ph type="title"/>
          </p:nvPr>
        </p:nvSpPr>
        <p:spPr>
          <a:xfrm>
            <a:off x="582525" y="42506"/>
            <a:ext cx="8375100" cy="564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g3e7568fbf7a_0_15"/>
          <p:cNvSpPr txBox="1"/>
          <p:nvPr>
            <p:ph idx="1" type="body"/>
          </p:nvPr>
        </p:nvSpPr>
        <p:spPr>
          <a:xfrm>
            <a:off x="205125" y="607256"/>
            <a:ext cx="8752500" cy="4318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 started looking for dark matter using Low Temperature Detectors </a:t>
            </a:r>
            <a:endParaRPr/>
          </a:p>
          <a:p>
            <a:pPr indent="0" lvl="0" marL="0" rtl="0" algn="l">
              <a:spcBef>
                <a:spcPts val="600"/>
              </a:spcBef>
              <a:spcAft>
                <a:spcPts val="0"/>
              </a:spcAft>
              <a:buNone/>
            </a:pPr>
            <a:r>
              <a:rPr lang="en"/>
              <a:t>Superconducting Niobium Single Crystal 99.9999% pure ~10 g </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Goal was to Trap </a:t>
            </a:r>
            <a:r>
              <a:rPr lang="en"/>
              <a:t>Quasiparticles from bulk Nb using Al layer and detect trapping photons using Al STJ Arrays </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Sixth sense required for dilution fridge diagnostics</a:t>
            </a:r>
            <a:endParaRPr/>
          </a:p>
          <a:p>
            <a:pPr indent="0" lvl="0" marL="0" rtl="0" algn="l">
              <a:spcBef>
                <a:spcPts val="600"/>
              </a:spcBef>
              <a:spcAft>
                <a:spcPts val="0"/>
              </a:spcAft>
              <a:buNone/>
            </a:pPr>
            <a:r>
              <a:t/>
            </a:r>
            <a:endParaRPr/>
          </a:p>
        </p:txBody>
      </p:sp>
      <p:sp>
        <p:nvSpPr>
          <p:cNvPr id="429" name="Google Shape;429;g3e7568fbf7a_0_15"/>
          <p:cNvSpPr txBox="1"/>
          <p:nvPr>
            <p:ph idx="12" type="sldNum"/>
          </p:nvPr>
        </p:nvSpPr>
        <p:spPr>
          <a:xfrm>
            <a:off x="8686800" y="4898569"/>
            <a:ext cx="457200" cy="245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300"/>
              <a:buFont typeface="Arial"/>
              <a:buNone/>
            </a:pPr>
            <a:fld id="{00000000-1234-1234-1234-123412341234}" type="slidenum">
              <a:rPr lang="en"/>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cxnSp>
        <p:nvCxnSpPr>
          <p:cNvPr id="434" name="Google Shape;434;g3e7568fbf7a_0_1101"/>
          <p:cNvCxnSpPr/>
          <p:nvPr/>
        </p:nvCxnSpPr>
        <p:spPr>
          <a:xfrm>
            <a:off x="1430982" y="629542"/>
            <a:ext cx="6322200" cy="0"/>
          </a:xfrm>
          <a:prstGeom prst="straightConnector1">
            <a:avLst/>
          </a:prstGeom>
          <a:noFill/>
          <a:ln cap="flat" cmpd="sng" w="25400">
            <a:solidFill>
              <a:srgbClr val="021EAA"/>
            </a:solidFill>
            <a:prstDash val="solid"/>
            <a:round/>
            <a:headEnd len="sm" w="sm" type="none"/>
            <a:tailEnd len="sm" w="sm" type="none"/>
          </a:ln>
        </p:spPr>
      </p:cxnSp>
      <p:sp>
        <p:nvSpPr>
          <p:cNvPr id="435" name="Google Shape;435;g3e7568fbf7a_0_1101"/>
          <p:cNvSpPr txBox="1"/>
          <p:nvPr/>
        </p:nvSpPr>
        <p:spPr>
          <a:xfrm>
            <a:off x="7040910" y="4952553"/>
            <a:ext cx="954300" cy="177300"/>
          </a:xfrm>
          <a:prstGeom prst="rect">
            <a:avLst/>
          </a:prstGeom>
          <a:noFill/>
          <a:ln>
            <a:noFill/>
          </a:ln>
        </p:spPr>
        <p:txBody>
          <a:bodyPr anchorCtr="0" anchor="t" bIns="26775" lIns="26775" spcFirstLastPara="1" rIns="26775" wrap="square" tIns="26775">
            <a:spAutoFit/>
          </a:bodyPr>
          <a:lstStyle/>
          <a:p>
            <a:pPr indent="0" lvl="0" marL="29765" marR="29765" rtl="0" algn="l">
              <a:lnSpc>
                <a:spcPct val="100000"/>
              </a:lnSpc>
              <a:spcBef>
                <a:spcPts val="0"/>
              </a:spcBef>
              <a:spcAft>
                <a:spcPts val="0"/>
              </a:spcAft>
              <a:buClr>
                <a:srgbClr val="000000"/>
              </a:buClr>
              <a:buSzPts val="800"/>
              <a:buFont typeface="Arial Narrow"/>
              <a:buNone/>
            </a:pPr>
            <a:r>
              <a:rPr b="0" i="0" lang="en" sz="800" u="none" cap="none" strike="noStrike">
                <a:solidFill>
                  <a:srgbClr val="000000"/>
                </a:solidFill>
                <a:latin typeface="Arial Narrow"/>
                <a:ea typeface="Arial Narrow"/>
                <a:cs typeface="Arial Narrow"/>
                <a:sym typeface="Arial Narrow"/>
              </a:rPr>
              <a:t>Rick Gaitskell (Brown)</a:t>
            </a:r>
            <a:endParaRPr/>
          </a:p>
        </p:txBody>
      </p:sp>
      <p:cxnSp>
        <p:nvCxnSpPr>
          <p:cNvPr id="436" name="Google Shape;436;g3e7568fbf7a_0_1101"/>
          <p:cNvCxnSpPr/>
          <p:nvPr/>
        </p:nvCxnSpPr>
        <p:spPr>
          <a:xfrm>
            <a:off x="1430982" y="4969371"/>
            <a:ext cx="6402600" cy="0"/>
          </a:xfrm>
          <a:prstGeom prst="straightConnector1">
            <a:avLst/>
          </a:prstGeom>
          <a:noFill/>
          <a:ln cap="flat" cmpd="sng" w="9525">
            <a:solidFill>
              <a:srgbClr val="021EAA"/>
            </a:solidFill>
            <a:prstDash val="solid"/>
            <a:round/>
            <a:headEnd len="sm" w="sm" type="none"/>
            <a:tailEnd len="sm" w="sm" type="none"/>
          </a:ln>
        </p:spPr>
      </p:cxnSp>
      <p:sp>
        <p:nvSpPr>
          <p:cNvPr id="437" name="Google Shape;437;g3e7568fbf7a_0_1101"/>
          <p:cNvSpPr txBox="1"/>
          <p:nvPr/>
        </p:nvSpPr>
        <p:spPr>
          <a:xfrm>
            <a:off x="915292" y="4947046"/>
            <a:ext cx="3717000" cy="177300"/>
          </a:xfrm>
          <a:prstGeom prst="rect">
            <a:avLst/>
          </a:prstGeom>
          <a:noFill/>
          <a:ln>
            <a:noFill/>
          </a:ln>
        </p:spPr>
        <p:txBody>
          <a:bodyPr anchorCtr="0" anchor="t" bIns="26775" lIns="26775" spcFirstLastPara="1" rIns="26775" wrap="square" tIns="26775">
            <a:spAutoFit/>
          </a:bodyPr>
          <a:lstStyle/>
          <a:p>
            <a:pPr indent="342900" lvl="1" marL="29765" marR="29765" rtl="0" algn="l">
              <a:lnSpc>
                <a:spcPct val="100000"/>
              </a:lnSpc>
              <a:spcBef>
                <a:spcPts val="0"/>
              </a:spcBef>
              <a:spcAft>
                <a:spcPts val="0"/>
              </a:spcAft>
              <a:buClr>
                <a:srgbClr val="000000"/>
              </a:buClr>
              <a:buSzPts val="800"/>
              <a:buFont typeface="Arial Narrow"/>
              <a:buNone/>
            </a:pPr>
            <a:r>
              <a:rPr b="0" i="0" lang="en" sz="800" u="none" cap="none" strike="noStrike">
                <a:solidFill>
                  <a:srgbClr val="000000"/>
                </a:solidFill>
                <a:latin typeface="Arial Narrow"/>
                <a:ea typeface="Arial Narrow"/>
                <a:cs typeface="Arial Narrow"/>
                <a:sym typeface="Arial Narrow"/>
              </a:rPr>
              <a:t>LUX Dark Matter Experiment / Sanford Lab</a:t>
            </a:r>
            <a:endParaRPr/>
          </a:p>
        </p:txBody>
      </p:sp>
      <p:sp>
        <p:nvSpPr>
          <p:cNvPr id="438" name="Google Shape;438;g3e7568fbf7a_0_1101"/>
          <p:cNvSpPr txBox="1"/>
          <p:nvPr>
            <p:ph type="title"/>
          </p:nvPr>
        </p:nvSpPr>
        <p:spPr>
          <a:xfrm>
            <a:off x="1203275" y="0"/>
            <a:ext cx="6797700" cy="515700"/>
          </a:xfrm>
          <a:prstGeom prst="rect">
            <a:avLst/>
          </a:prstGeom>
          <a:noFill/>
          <a:ln>
            <a:noFill/>
          </a:ln>
        </p:spPr>
        <p:txBody>
          <a:bodyPr anchorCtr="0" anchor="b" bIns="26775" lIns="26775" spcFirstLastPara="1" rIns="26775" wrap="square" tIns="26775">
            <a:normAutofit/>
          </a:bodyPr>
          <a:lstStyle/>
          <a:p>
            <a:pPr indent="0" lvl="0" marL="0" marR="27681" rtl="0" algn="ctr">
              <a:lnSpc>
                <a:spcPct val="100000"/>
              </a:lnSpc>
              <a:spcBef>
                <a:spcPts val="0"/>
              </a:spcBef>
              <a:spcAft>
                <a:spcPts val="0"/>
              </a:spcAft>
              <a:buClr>
                <a:srgbClr val="FF2600"/>
              </a:buClr>
              <a:buSzPts val="2045"/>
              <a:buFont typeface="Arial Narrow"/>
              <a:buNone/>
            </a:pPr>
            <a:r>
              <a:rPr lang="en" sz="2046">
                <a:solidFill>
                  <a:srgbClr val="FF2600"/>
                </a:solidFill>
                <a:latin typeface="Arial Narrow"/>
                <a:ea typeface="Arial Narrow"/>
                <a:cs typeface="Arial Narrow"/>
                <a:sym typeface="Arial Narrow"/>
              </a:rPr>
              <a:t>Gaitskell (Graduate Work) Superconducting Nb Single Crystal Detector</a:t>
            </a:r>
            <a:endParaRPr/>
          </a:p>
        </p:txBody>
      </p:sp>
      <p:sp>
        <p:nvSpPr>
          <p:cNvPr id="439" name="Google Shape;439;g3e7568fbf7a_0_1101"/>
          <p:cNvSpPr txBox="1"/>
          <p:nvPr>
            <p:ph idx="1" type="body"/>
          </p:nvPr>
        </p:nvSpPr>
        <p:spPr>
          <a:xfrm>
            <a:off x="1230064" y="528464"/>
            <a:ext cx="6724200" cy="4326000"/>
          </a:xfrm>
          <a:prstGeom prst="rect">
            <a:avLst/>
          </a:prstGeom>
          <a:noFill/>
          <a:ln>
            <a:noFill/>
          </a:ln>
        </p:spPr>
        <p:txBody>
          <a:bodyPr anchorCtr="0" anchor="t" bIns="26775" lIns="26775" spcFirstLastPara="1" rIns="26775" wrap="square" tIns="26775">
            <a:normAutofit/>
          </a:bodyPr>
          <a:lstStyle/>
          <a:p>
            <a:pPr indent="-133350" lvl="0" marL="110806" marR="67865" rtl="0" algn="l">
              <a:lnSpc>
                <a:spcPct val="100000"/>
              </a:lnSpc>
              <a:spcBef>
                <a:spcPts val="0"/>
              </a:spcBef>
              <a:spcAft>
                <a:spcPts val="0"/>
              </a:spcAft>
              <a:buClr>
                <a:srgbClr val="000000"/>
              </a:buClr>
              <a:buSzPts val="2100"/>
              <a:buFont typeface="Merriweather Sans"/>
              <a:buChar char="•"/>
            </a:pPr>
            <a:r>
              <a:rPr lang="en" sz="1400">
                <a:latin typeface="Arial Narrow"/>
                <a:ea typeface="Arial Narrow"/>
                <a:cs typeface="Arial Narrow"/>
                <a:sym typeface="Arial Narrow"/>
              </a:rPr>
              <a:t>1 cm long - 12 g - 250 eV Threshold - “State of the Art in 1991”</a:t>
            </a:r>
            <a:endParaRPr/>
          </a:p>
          <a:p>
            <a:pPr indent="-133350" lvl="1" marL="271784" marR="67865" rtl="0" algn="l">
              <a:lnSpc>
                <a:spcPct val="100000"/>
              </a:lnSpc>
              <a:spcBef>
                <a:spcPts val="400"/>
              </a:spcBef>
              <a:spcAft>
                <a:spcPts val="0"/>
              </a:spcAft>
              <a:buClr>
                <a:srgbClr val="000000"/>
              </a:buClr>
              <a:buSzPts val="2100"/>
              <a:buFont typeface="Merriweather Sans"/>
              <a:buChar char="•"/>
            </a:pPr>
            <a:r>
              <a:rPr lang="en" sz="1400">
                <a:latin typeface="Arial Narrow"/>
                <a:ea typeface="Arial Narrow"/>
                <a:cs typeface="Arial Narrow"/>
                <a:sym typeface="Arial Narrow"/>
              </a:rPr>
              <a:t>Superconducting Tunnel Junction arrays detecting phonons and quasiparticles from Nb</a:t>
            </a:r>
            <a:endParaRPr/>
          </a:p>
        </p:txBody>
      </p:sp>
      <p:sp>
        <p:nvSpPr>
          <p:cNvPr id="440" name="Google Shape;440;g3e7568fbf7a_0_1101"/>
          <p:cNvSpPr txBox="1"/>
          <p:nvPr>
            <p:ph idx="12" type="sldNum"/>
          </p:nvPr>
        </p:nvSpPr>
        <p:spPr>
          <a:xfrm>
            <a:off x="4506813" y="4969371"/>
            <a:ext cx="159000" cy="177300"/>
          </a:xfrm>
          <a:prstGeom prst="rect">
            <a:avLst/>
          </a:prstGeom>
          <a:noFill/>
          <a:ln>
            <a:noFill/>
          </a:ln>
        </p:spPr>
        <p:txBody>
          <a:bodyPr anchorCtr="0" anchor="t" bIns="26775" lIns="26775" spcFirstLastPara="1" rIns="26775" wrap="square" tIns="26775">
            <a:spAutoFit/>
          </a:bodyPr>
          <a:lstStyle/>
          <a:p>
            <a:pPr indent="0" lvl="0" marL="0" marR="0" rtl="0" algn="ctr">
              <a:lnSpc>
                <a:spcPct val="100000"/>
              </a:lnSpc>
              <a:spcBef>
                <a:spcPts val="0"/>
              </a:spcBef>
              <a:spcAft>
                <a:spcPts val="0"/>
              </a:spcAft>
              <a:buClr>
                <a:srgbClr val="000000"/>
              </a:buClr>
              <a:buSzPts val="800"/>
              <a:buFont typeface="Arial Narrow"/>
              <a:buNone/>
            </a:pPr>
            <a:fld id="{00000000-1234-1234-1234-123412341234}" type="slidenum">
              <a:rPr lang="en" sz="800">
                <a:latin typeface="Arial Narrow"/>
                <a:ea typeface="Arial Narrow"/>
                <a:cs typeface="Arial Narrow"/>
                <a:sym typeface="Arial Narrow"/>
              </a:rPr>
              <a:t>‹#›</a:t>
            </a:fld>
            <a:endParaRPr/>
          </a:p>
        </p:txBody>
      </p:sp>
      <p:pic>
        <p:nvPicPr>
          <p:cNvPr descr="Image" id="441" name="Google Shape;441;g3e7568fbf7a_0_1101"/>
          <p:cNvPicPr preferRelativeResize="0"/>
          <p:nvPr/>
        </p:nvPicPr>
        <p:blipFill rotWithShape="1">
          <a:blip r:embed="rId3">
            <a:alphaModFix/>
          </a:blip>
          <a:srcRect b="0" l="0" r="0" t="0"/>
          <a:stretch/>
        </p:blipFill>
        <p:spPr>
          <a:xfrm>
            <a:off x="2090060" y="1248918"/>
            <a:ext cx="4417452" cy="3127449"/>
          </a:xfrm>
          <a:prstGeom prst="rect">
            <a:avLst/>
          </a:prstGeom>
          <a:noFill/>
          <a:ln>
            <a:noFill/>
          </a:ln>
        </p:spPr>
      </p:pic>
      <p:sp>
        <p:nvSpPr>
          <p:cNvPr id="442" name="Google Shape;442;g3e7568fbf7a_0_1101"/>
          <p:cNvSpPr/>
          <p:nvPr/>
        </p:nvSpPr>
        <p:spPr>
          <a:xfrm>
            <a:off x="1143000" y="4982765"/>
            <a:ext cx="1827900" cy="147300"/>
          </a:xfrm>
          <a:prstGeom prst="rect">
            <a:avLst/>
          </a:prstGeom>
          <a:solidFill>
            <a:srgbClr val="FFFFFF"/>
          </a:solidFill>
          <a:ln>
            <a:noFill/>
          </a:ln>
        </p:spPr>
        <p:txBody>
          <a:bodyPr anchorCtr="0" anchor="ctr" bIns="26775" lIns="26775" spcFirstLastPara="1" rIns="26775" wrap="square" tIns="26775">
            <a:noAutofit/>
          </a:bodyPr>
          <a:lstStyle/>
          <a:p>
            <a:pPr indent="0" lvl="0" marL="0" marR="0" rtl="0" algn="ctr">
              <a:lnSpc>
                <a:spcPct val="100000"/>
              </a:lnSpc>
              <a:spcBef>
                <a:spcPts val="0"/>
              </a:spcBef>
              <a:spcAft>
                <a:spcPts val="0"/>
              </a:spcAft>
              <a:buClr>
                <a:srgbClr val="FFFFFF"/>
              </a:buClr>
              <a:buSzPts val="2000"/>
              <a:buFont typeface="Gill Sans"/>
              <a:buNone/>
            </a:pPr>
            <a:r>
              <a:t/>
            </a:r>
            <a:endParaRPr b="0" i="0" sz="2000" u="none" cap="none" strike="noStrike">
              <a:solidFill>
                <a:srgbClr val="FFFFFF"/>
              </a:solidFill>
              <a:latin typeface="Gill Sans"/>
              <a:ea typeface="Gill Sans"/>
              <a:cs typeface="Gill Sans"/>
              <a:sym typeface="Gill Sans"/>
            </a:endParaRPr>
          </a:p>
        </p:txBody>
      </p:sp>
      <p:sp>
        <p:nvSpPr>
          <p:cNvPr id="443" name="Google Shape;443;g3e7568fbf7a_0_1101"/>
          <p:cNvSpPr txBox="1"/>
          <p:nvPr/>
        </p:nvSpPr>
        <p:spPr>
          <a:xfrm>
            <a:off x="159903" y="3890962"/>
            <a:ext cx="8884500" cy="977700"/>
          </a:xfrm>
          <a:prstGeom prst="rect">
            <a:avLst/>
          </a:prstGeom>
          <a:gradFill>
            <a:gsLst>
              <a:gs pos="0">
                <a:srgbClr val="DCDEE0"/>
              </a:gs>
              <a:gs pos="100000">
                <a:srgbClr val="53585F"/>
              </a:gs>
            </a:gsLst>
            <a:lin ang="5400012" scaled="0"/>
          </a:gradFill>
          <a:ln>
            <a:noFill/>
          </a:ln>
          <a:effectLst>
            <a:outerShdw blurRad="12700" rotWithShape="0" dir="5400000" dist="12700">
              <a:srgbClr val="000000">
                <a:alpha val="50199"/>
              </a:srgbClr>
            </a:outerShdw>
          </a:effectLst>
        </p:spPr>
        <p:txBody>
          <a:bodyPr anchorCtr="0" anchor="ctr" bIns="26775" lIns="26775" spcFirstLastPara="1" rIns="26775" wrap="square" tIns="26775">
            <a:spAutoFit/>
          </a:bodyPr>
          <a:lstStyle/>
          <a:p>
            <a:pPr indent="0" lvl="0" marL="0" marR="0" rtl="0" algn="ctr">
              <a:lnSpc>
                <a:spcPct val="100000"/>
              </a:lnSpc>
              <a:spcBef>
                <a:spcPts val="0"/>
              </a:spcBef>
              <a:spcAft>
                <a:spcPts val="0"/>
              </a:spcAft>
              <a:buClr>
                <a:srgbClr val="FFFFFF"/>
              </a:buClr>
              <a:buSzPts val="2000"/>
              <a:buFont typeface="Gill Sans"/>
              <a:buNone/>
            </a:pPr>
            <a:r>
              <a:rPr b="0" i="0" lang="en" sz="2000" u="none" cap="none" strike="noStrike">
                <a:solidFill>
                  <a:srgbClr val="FFFFFF"/>
                </a:solidFill>
                <a:latin typeface="Gill Sans"/>
                <a:ea typeface="Gill Sans"/>
                <a:cs typeface="Gill Sans"/>
                <a:sym typeface="Gill Sans"/>
              </a:rPr>
              <a:t>In Early 1990’s we studied exotic lattice photon and quasiparticle states to build sensitive dark matter detectors - today we appear to be coming full circle as see new proposals for MeV DM search experiments based on meV excitons</a:t>
            </a:r>
            <a:endParaRPr/>
          </a:p>
        </p:txBody>
      </p:sp>
    </p:spTree>
  </p:cSld>
  <p:clrMapOvr>
    <a:masterClrMapping/>
  </p:clrMapOvr>
  <mc:AlternateContent>
    <mc:Choice Requires="p14">
      <p:transition spd="slow" p14:dur="15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47" name="Shape 447"/>
        <p:cNvGrpSpPr/>
        <p:nvPr/>
      </p:nvGrpSpPr>
      <p:grpSpPr>
        <a:xfrm>
          <a:off x="0" y="0"/>
          <a:ext cx="0" cy="0"/>
          <a:chOff x="0" y="0"/>
          <a:chExt cx="0" cy="0"/>
        </a:xfrm>
      </p:grpSpPr>
      <p:sp>
        <p:nvSpPr>
          <p:cNvPr id="448" name="Google Shape;448;g3e7568fbf7a_0_27"/>
          <p:cNvSpPr txBox="1"/>
          <p:nvPr>
            <p:ph type="title"/>
          </p:nvPr>
        </p:nvSpPr>
        <p:spPr>
          <a:xfrm>
            <a:off x="582525" y="42506"/>
            <a:ext cx="8375100" cy="564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g3e7568fbf7a_0_27"/>
          <p:cNvSpPr txBox="1"/>
          <p:nvPr>
            <p:ph idx="1" type="body"/>
          </p:nvPr>
        </p:nvSpPr>
        <p:spPr>
          <a:xfrm>
            <a:off x="205125" y="607256"/>
            <a:ext cx="8752500" cy="4318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Movie of a dilution refrigerator when the </a:t>
            </a:r>
            <a:r>
              <a:rPr lang="en"/>
              <a:t>vacuum</a:t>
            </a:r>
            <a:r>
              <a:rPr lang="en"/>
              <a:t> goes soft</a:t>
            </a:r>
            <a:endParaRPr/>
          </a:p>
          <a:p>
            <a:pPr indent="0" lvl="0" marL="0" rtl="0" algn="l">
              <a:spcBef>
                <a:spcPts val="600"/>
              </a:spcBef>
              <a:spcAft>
                <a:spcPts val="0"/>
              </a:spcAft>
              <a:buNone/>
            </a:pPr>
            <a:r>
              <a:t/>
            </a:r>
            <a:endParaRPr/>
          </a:p>
        </p:txBody>
      </p:sp>
      <p:sp>
        <p:nvSpPr>
          <p:cNvPr id="450" name="Google Shape;450;g3e7568fbf7a_0_27"/>
          <p:cNvSpPr txBox="1"/>
          <p:nvPr>
            <p:ph idx="12" type="sldNum"/>
          </p:nvPr>
        </p:nvSpPr>
        <p:spPr>
          <a:xfrm>
            <a:off x="8686800" y="4898569"/>
            <a:ext cx="457200" cy="245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300"/>
              <a:buFont typeface="Arial"/>
              <a:buNone/>
            </a:pPr>
            <a:fld id="{00000000-1234-1234-1234-123412341234}" type="slidenum">
              <a:rPr lang="en"/>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g3e7568fbf7a_0_1263"/>
          <p:cNvSpPr txBox="1"/>
          <p:nvPr>
            <p:ph type="title"/>
          </p:nvPr>
        </p:nvSpPr>
        <p:spPr>
          <a:xfrm>
            <a:off x="582525" y="42506"/>
            <a:ext cx="8375100" cy="564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How does Sensitivity Improve?</a:t>
            </a:r>
            <a:endParaRPr/>
          </a:p>
        </p:txBody>
      </p:sp>
      <p:sp>
        <p:nvSpPr>
          <p:cNvPr id="456" name="Google Shape;456;g3e7568fbf7a_0_1263"/>
          <p:cNvSpPr txBox="1"/>
          <p:nvPr>
            <p:ph idx="1" type="body"/>
          </p:nvPr>
        </p:nvSpPr>
        <p:spPr>
          <a:xfrm>
            <a:off x="205125" y="607256"/>
            <a:ext cx="8752500" cy="4318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a:p>
            <a:pPr indent="0" lvl="0" marL="0" rtl="0" algn="l">
              <a:spcBef>
                <a:spcPts val="600"/>
              </a:spcBef>
              <a:spcAft>
                <a:spcPts val="0"/>
              </a:spcAft>
              <a:buNone/>
            </a:pPr>
            <a:r>
              <a:rPr lang="en"/>
              <a:t>You might just say Target Size</a:t>
            </a:r>
            <a:endParaRPr/>
          </a:p>
          <a:p>
            <a:pPr indent="0" lvl="0" marL="0" rtl="0" algn="l">
              <a:spcBef>
                <a:spcPts val="600"/>
              </a:spcBef>
              <a:spcAft>
                <a:spcPts val="0"/>
              </a:spcAft>
              <a:buNone/>
            </a:pPr>
            <a:r>
              <a:rPr lang="en"/>
              <a:t>Energy Threshold compared to DM Characteristic KE (adjusted for mass)</a:t>
            </a:r>
            <a:endParaRPr/>
          </a:p>
          <a:p>
            <a:pPr indent="0" lvl="0" marL="0" rtl="0" algn="l">
              <a:spcBef>
                <a:spcPts val="600"/>
              </a:spcBef>
              <a:spcAft>
                <a:spcPts val="0"/>
              </a:spcAft>
              <a:buNone/>
            </a:pPr>
            <a:r>
              <a:rPr lang="en"/>
              <a:t>Time</a:t>
            </a:r>
            <a:endParaRPr/>
          </a:p>
          <a:p>
            <a:pPr indent="0" lvl="0" marL="0" rtl="0" algn="l">
              <a:spcBef>
                <a:spcPts val="600"/>
              </a:spcBef>
              <a:spcAft>
                <a:spcPts val="0"/>
              </a:spcAft>
              <a:buNone/>
            </a:pPr>
            <a:r>
              <a:rPr lang="en"/>
              <a:t>If competing with (subtracting) Backgrounds T^½ </a:t>
            </a:r>
            <a:endParaRPr/>
          </a:p>
          <a:p>
            <a:pPr indent="0" lvl="0" marL="0" rtl="0" algn="l">
              <a:spcBef>
                <a:spcPts val="600"/>
              </a:spcBef>
              <a:spcAft>
                <a:spcPts val="0"/>
              </a:spcAft>
              <a:buNone/>
            </a:pPr>
            <a:r>
              <a:rPr lang="en"/>
              <a:t>Systematics may inhibit our ability to identify clear signal</a:t>
            </a:r>
            <a:endParaRPr/>
          </a:p>
          <a:p>
            <a:pPr indent="0" lvl="0" marL="0" rtl="0" algn="l">
              <a:spcBef>
                <a:spcPts val="600"/>
              </a:spcBef>
              <a:spcAft>
                <a:spcPts val="0"/>
              </a:spcAft>
              <a:buNone/>
            </a:pPr>
            <a:r>
              <a:t/>
            </a:r>
            <a:endParaRPr/>
          </a:p>
        </p:txBody>
      </p:sp>
      <p:sp>
        <p:nvSpPr>
          <p:cNvPr id="457" name="Google Shape;457;g3e7568fbf7a_0_1263"/>
          <p:cNvSpPr txBox="1"/>
          <p:nvPr>
            <p:ph idx="12" type="sldNum"/>
          </p:nvPr>
        </p:nvSpPr>
        <p:spPr>
          <a:xfrm>
            <a:off x="8686800" y="4898569"/>
            <a:ext cx="457200" cy="245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g3e7568fbf7a_0_1269"/>
          <p:cNvSpPr txBox="1"/>
          <p:nvPr>
            <p:ph type="title"/>
          </p:nvPr>
        </p:nvSpPr>
        <p:spPr>
          <a:xfrm>
            <a:off x="582525" y="42506"/>
            <a:ext cx="8375100" cy="564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g3e7568fbf7a_0_1269"/>
          <p:cNvSpPr txBox="1"/>
          <p:nvPr>
            <p:ph idx="1" type="body"/>
          </p:nvPr>
        </p:nvSpPr>
        <p:spPr>
          <a:xfrm>
            <a:off x="205125" y="607256"/>
            <a:ext cx="8752500" cy="4318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Recoil Energy?</a:t>
            </a:r>
            <a:endParaRPr/>
          </a:p>
          <a:p>
            <a:pPr indent="0" lvl="0" marL="0" rtl="0" algn="l">
              <a:spcBef>
                <a:spcPts val="600"/>
              </a:spcBef>
              <a:spcAft>
                <a:spcPts val="0"/>
              </a:spcAft>
              <a:buNone/>
            </a:pPr>
            <a:r>
              <a:rPr lang="en"/>
              <a:t>WIMPs go at the same characteristic speed as everything else in Milky Way 230 km/s</a:t>
            </a:r>
            <a:endParaRPr/>
          </a:p>
          <a:p>
            <a:pPr indent="0" lvl="0" marL="0" rtl="0" algn="l">
              <a:spcBef>
                <a:spcPts val="600"/>
              </a:spcBef>
              <a:spcAft>
                <a:spcPts val="0"/>
              </a:spcAft>
              <a:buNone/>
            </a:pPr>
            <a:r>
              <a:rPr lang="en"/>
              <a:t>v/c ~ 0.7 x 10^-3</a:t>
            </a:r>
            <a:endParaRPr/>
          </a:p>
          <a:p>
            <a:pPr indent="0" lvl="0" marL="0" rtl="0" algn="l">
              <a:spcBef>
                <a:spcPts val="600"/>
              </a:spcBef>
              <a:spcAft>
                <a:spcPts val="0"/>
              </a:spcAft>
              <a:buNone/>
            </a:pPr>
            <a:r>
              <a:rPr lang="en"/>
              <a:t>½ m (v/c)^2 ~ ½ (100 GeV) (0.7 10^-3)^2 ~ 25 </a:t>
            </a:r>
            <a:r>
              <a:rPr lang="en" strike="sngStrike"/>
              <a:t>GeV</a:t>
            </a:r>
            <a:r>
              <a:rPr lang="en"/>
              <a:t> </a:t>
            </a:r>
            <a:r>
              <a:rPr lang="en" strike="sngStrike"/>
              <a:t>MeV</a:t>
            </a:r>
            <a:r>
              <a:rPr lang="en"/>
              <a:t> keV</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If masses are matched then </a:t>
            </a:r>
            <a:endParaRPr/>
          </a:p>
          <a:p>
            <a:pPr indent="0" lvl="0" marL="0" rtl="0" algn="l">
              <a:spcBef>
                <a:spcPts val="600"/>
              </a:spcBef>
              <a:spcAft>
                <a:spcPts val="0"/>
              </a:spcAft>
              <a:buNone/>
            </a:pPr>
            <a:r>
              <a:rPr lang="en"/>
              <a:t>If target and WIMP are not matched then r = 4 M1 M2/(M1+M2)^2</a:t>
            </a:r>
            <a:endParaRPr/>
          </a:p>
          <a:p>
            <a:pPr indent="0" lvl="0" marL="0" rtl="0" algn="l">
              <a:spcBef>
                <a:spcPts val="600"/>
              </a:spcBef>
              <a:spcAft>
                <a:spcPts val="0"/>
              </a:spcAft>
              <a:buNone/>
            </a:pPr>
            <a:r>
              <a:rPr lang="en"/>
              <a:t>This is 1 when matched and &lt; 1 as M1 ≠ M2</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The lighter of the two objects sets the mass characteristic for KE     </a:t>
            </a:r>
            <a:endParaRPr/>
          </a:p>
        </p:txBody>
      </p:sp>
      <p:sp>
        <p:nvSpPr>
          <p:cNvPr id="464" name="Google Shape;464;g3e7568fbf7a_0_1269"/>
          <p:cNvSpPr txBox="1"/>
          <p:nvPr>
            <p:ph idx="12" type="sldNum"/>
          </p:nvPr>
        </p:nvSpPr>
        <p:spPr>
          <a:xfrm>
            <a:off x="8686800" y="4898569"/>
            <a:ext cx="457200" cy="245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pic>
        <p:nvPicPr>
          <p:cNvPr descr="Image" id="469" name="Google Shape;469;g3e7568fbf7a_0_1123"/>
          <p:cNvPicPr preferRelativeResize="0"/>
          <p:nvPr/>
        </p:nvPicPr>
        <p:blipFill rotWithShape="1">
          <a:blip r:embed="rId3">
            <a:alphaModFix/>
          </a:blip>
          <a:srcRect b="0" l="0" r="0" t="0"/>
          <a:stretch/>
        </p:blipFill>
        <p:spPr>
          <a:xfrm>
            <a:off x="1143000" y="79508"/>
            <a:ext cx="6858001" cy="498448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g3e7568fbf7a_0_1352"/>
          <p:cNvSpPr txBox="1"/>
          <p:nvPr>
            <p:ph type="title"/>
          </p:nvPr>
        </p:nvSpPr>
        <p:spPr>
          <a:xfrm>
            <a:off x="582525" y="42506"/>
            <a:ext cx="8375100" cy="564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Xe</a:t>
            </a:r>
            <a:endParaRPr/>
          </a:p>
        </p:txBody>
      </p:sp>
      <p:sp>
        <p:nvSpPr>
          <p:cNvPr id="475" name="Google Shape;475;g3e7568fbf7a_0_1352"/>
          <p:cNvSpPr txBox="1"/>
          <p:nvPr>
            <p:ph idx="1" type="body"/>
          </p:nvPr>
        </p:nvSpPr>
        <p:spPr>
          <a:xfrm>
            <a:off x="205125" y="607256"/>
            <a:ext cx="8752500" cy="4318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My colleagues on CDMS thought I was daft when I left that world-leading experiment  in 2003 to pursue a new design… bucket detectors using liquid targets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TPC’s are quantum detectors…</a:t>
            </a:r>
            <a:endParaRPr/>
          </a:p>
          <a:p>
            <a:pPr indent="0" lvl="0" marL="0" rtl="0" algn="l">
              <a:spcBef>
                <a:spcPts val="600"/>
              </a:spcBef>
              <a:spcAft>
                <a:spcPts val="0"/>
              </a:spcAft>
              <a:buNone/>
            </a:pPr>
            <a:r>
              <a:rPr lang="en"/>
              <a:t>We count excitons … photons and electrons from the interaction site</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The energy to create an excitation is ~14 eV (for low energy electron event)</a:t>
            </a:r>
            <a:endParaRPr/>
          </a:p>
          <a:p>
            <a:pPr indent="0" lvl="0" marL="0" rtl="0" algn="l">
              <a:spcBef>
                <a:spcPts val="600"/>
              </a:spcBef>
              <a:spcAft>
                <a:spcPts val="0"/>
              </a:spcAft>
              <a:buNone/>
            </a:pPr>
            <a:r>
              <a:rPr lang="en"/>
              <a:t>This value rises for a nuclear recoils ~70 eV (for low energy nuclear event)</a:t>
            </a:r>
            <a:endParaRPr/>
          </a:p>
          <a:p>
            <a:pPr indent="0" lvl="0" marL="0" rtl="0" algn="l">
              <a:spcBef>
                <a:spcPts val="600"/>
              </a:spcBef>
              <a:spcAft>
                <a:spcPts val="0"/>
              </a:spcAft>
              <a:buNone/>
            </a:pPr>
            <a:r>
              <a:rPr lang="en"/>
              <a:t>Scintillation is 175 nm (this is conveniently above the edge 160 nm for synthetic quartz/silica/SiO2)  </a:t>
            </a:r>
            <a:endParaRPr/>
          </a:p>
          <a:p>
            <a:pPr indent="0" lvl="0" marL="0" rtl="0" algn="l">
              <a:spcBef>
                <a:spcPts val="600"/>
              </a:spcBef>
              <a:spcAft>
                <a:spcPts val="0"/>
              </a:spcAft>
              <a:buNone/>
            </a:pPr>
            <a:r>
              <a:rPr lang="en"/>
              <a:t>Traditional Xe TPCs don’t make any use of the Heat (but … see SBC)</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
        <p:nvSpPr>
          <p:cNvPr id="476" name="Google Shape;476;g3e7568fbf7a_0_1352"/>
          <p:cNvSpPr txBox="1"/>
          <p:nvPr>
            <p:ph idx="12" type="sldNum"/>
          </p:nvPr>
        </p:nvSpPr>
        <p:spPr>
          <a:xfrm>
            <a:off x="8686800" y="4898569"/>
            <a:ext cx="457200" cy="245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g3e7568fbf7a_0_1551"/>
          <p:cNvSpPr txBox="1"/>
          <p:nvPr>
            <p:ph type="title"/>
          </p:nvPr>
        </p:nvSpPr>
        <p:spPr>
          <a:xfrm>
            <a:off x="582525" y="42506"/>
            <a:ext cx="8375100" cy="564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Quantum Detectors</a:t>
            </a:r>
            <a:endParaRPr/>
          </a:p>
        </p:txBody>
      </p:sp>
      <p:sp>
        <p:nvSpPr>
          <p:cNvPr id="482" name="Google Shape;482;g3e7568fbf7a_0_1551"/>
          <p:cNvSpPr txBox="1"/>
          <p:nvPr>
            <p:ph idx="1" type="body"/>
          </p:nvPr>
        </p:nvSpPr>
        <p:spPr>
          <a:xfrm>
            <a:off x="205125" y="607256"/>
            <a:ext cx="8752500" cy="4318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We typically convert ~10% of scintillation photons into a (single) photon pulse in the photo detectors</a:t>
            </a:r>
            <a:endParaRPr/>
          </a:p>
          <a:p>
            <a:pPr indent="-355600" lvl="0" marL="457200" rtl="0" algn="l">
              <a:spcBef>
                <a:spcPts val="600"/>
              </a:spcBef>
              <a:spcAft>
                <a:spcPts val="0"/>
              </a:spcAft>
              <a:buSzPts val="2000"/>
              <a:buChar char="-"/>
            </a:pPr>
            <a:r>
              <a:rPr lang="en"/>
              <a:t>that is 33% of photons hit a photodetector and 33% of those are converted to a signal “QE” </a:t>
            </a:r>
            <a:endParaRPr/>
          </a:p>
          <a:p>
            <a:pPr indent="-355600" lvl="0" marL="457200" rtl="0" algn="l">
              <a:spcBef>
                <a:spcPts val="0"/>
              </a:spcBef>
              <a:spcAft>
                <a:spcPts val="0"/>
              </a:spcAft>
              <a:buSzPts val="2000"/>
              <a:buChar char="-"/>
            </a:pPr>
            <a:r>
              <a:rPr lang="en"/>
              <a:t>Teflon is a miracle reflector in liquid Xe for VUV (170 nm) light</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In Xe the purity regularly leads to close to &gt;90% drift survival probability for &gt;2 m and &gt;90% liquid-gas extraction</a:t>
            </a:r>
            <a:endParaRPr/>
          </a:p>
          <a:p>
            <a:pPr indent="0" lvl="0" marL="0" rtl="0" algn="l">
              <a:spcBef>
                <a:spcPts val="600"/>
              </a:spcBef>
              <a:spcAft>
                <a:spcPts val="0"/>
              </a:spcAft>
              <a:buNone/>
            </a:pPr>
            <a:r>
              <a:rPr lang="en"/>
              <a:t>Electrons in gas light up like a Christmas Tree (detect ~40 photons/electron in gas) so we can count individual electrons from 100 tonne targets</a:t>
            </a:r>
            <a:endParaRPr/>
          </a:p>
        </p:txBody>
      </p:sp>
      <p:sp>
        <p:nvSpPr>
          <p:cNvPr id="483" name="Google Shape;483;g3e7568fbf7a_0_1551"/>
          <p:cNvSpPr txBox="1"/>
          <p:nvPr>
            <p:ph idx="12" type="sldNum"/>
          </p:nvPr>
        </p:nvSpPr>
        <p:spPr>
          <a:xfrm>
            <a:off x="8686800" y="4898569"/>
            <a:ext cx="457200" cy="245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g3e7568fbf7a_0_1358"/>
          <p:cNvSpPr txBox="1"/>
          <p:nvPr>
            <p:ph type="title"/>
          </p:nvPr>
        </p:nvSpPr>
        <p:spPr>
          <a:xfrm>
            <a:off x="582525" y="42506"/>
            <a:ext cx="8375100" cy="564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Historical Point</a:t>
            </a:r>
            <a:endParaRPr/>
          </a:p>
        </p:txBody>
      </p:sp>
      <p:sp>
        <p:nvSpPr>
          <p:cNvPr id="489" name="Google Shape;489;g3e7568fbf7a_0_1358"/>
          <p:cNvSpPr txBox="1"/>
          <p:nvPr>
            <p:ph idx="1" type="body"/>
          </p:nvPr>
        </p:nvSpPr>
        <p:spPr>
          <a:xfrm>
            <a:off x="205125" y="607256"/>
            <a:ext cx="8752500" cy="4318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a:p>
            <a:pPr indent="0" lvl="0" marL="0" rtl="0" algn="l">
              <a:spcBef>
                <a:spcPts val="600"/>
              </a:spcBef>
              <a:spcAft>
                <a:spcPts val="0"/>
              </a:spcAft>
              <a:buNone/>
            </a:pPr>
            <a:r>
              <a:rPr lang="en"/>
              <a:t>Back in 2003 we didn’t even know if low energy </a:t>
            </a:r>
            <a:r>
              <a:rPr lang="en"/>
              <a:t>nuclear</a:t>
            </a:r>
            <a:r>
              <a:rPr lang="en"/>
              <a:t> recoils in Xe generated any detectable ionization in LXe </a:t>
            </a:r>
            <a:endParaRPr/>
          </a:p>
        </p:txBody>
      </p:sp>
      <p:sp>
        <p:nvSpPr>
          <p:cNvPr id="490" name="Google Shape;490;g3e7568fbf7a_0_1358"/>
          <p:cNvSpPr txBox="1"/>
          <p:nvPr>
            <p:ph idx="12" type="sldNum"/>
          </p:nvPr>
        </p:nvSpPr>
        <p:spPr>
          <a:xfrm>
            <a:off x="8686800" y="4898569"/>
            <a:ext cx="457200" cy="245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300"/>
              <a:buFont typeface="Arial"/>
              <a:buNone/>
            </a:pPr>
            <a:fld id="{00000000-1234-1234-1234-123412341234}" type="slidenum">
              <a:rPr lang="en"/>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g3e7568fbf7a_0_1281"/>
          <p:cNvSpPr txBox="1"/>
          <p:nvPr>
            <p:ph type="title"/>
          </p:nvPr>
        </p:nvSpPr>
        <p:spPr>
          <a:xfrm>
            <a:off x="311699" y="445025"/>
            <a:ext cx="8520600" cy="572700"/>
          </a:xfrm>
          <a:prstGeom prst="rect">
            <a:avLst/>
          </a:prstGeom>
          <a:noFill/>
          <a:ln>
            <a:noFill/>
          </a:ln>
        </p:spPr>
        <p:txBody>
          <a:bodyPr anchorCtr="0" anchor="t" bIns="91400" lIns="91400" spcFirstLastPara="1" rIns="91400" wrap="square" tIns="91400">
            <a:normAutofit/>
          </a:bodyPr>
          <a:lstStyle/>
          <a:p>
            <a:pPr indent="0" lvl="0" marL="0" marR="0" rtl="0" algn="l">
              <a:lnSpc>
                <a:spcPct val="100000"/>
              </a:lnSpc>
              <a:spcBef>
                <a:spcPts val="0"/>
              </a:spcBef>
              <a:spcAft>
                <a:spcPts val="0"/>
              </a:spcAft>
              <a:buClr>
                <a:srgbClr val="E46C0A"/>
              </a:buClr>
              <a:buSzPts val="1375"/>
              <a:buFont typeface="Arial"/>
              <a:buNone/>
            </a:pPr>
            <a:r>
              <a:rPr lang="en" sz="2375"/>
              <a:t>Testing Models of Particle Dark Matter in 2008</a:t>
            </a:r>
            <a:endParaRPr sz="3800"/>
          </a:p>
        </p:txBody>
      </p:sp>
      <p:sp>
        <p:nvSpPr>
          <p:cNvPr id="496" name="Google Shape;496;g3e7568fbf7a_0_1281"/>
          <p:cNvSpPr txBox="1"/>
          <p:nvPr>
            <p:ph idx="1" type="body"/>
          </p:nvPr>
        </p:nvSpPr>
        <p:spPr>
          <a:xfrm>
            <a:off x="311699" y="1152475"/>
            <a:ext cx="3065100" cy="3416400"/>
          </a:xfrm>
          <a:prstGeom prst="rect">
            <a:avLst/>
          </a:prstGeom>
          <a:noFill/>
          <a:ln>
            <a:noFill/>
          </a:ln>
        </p:spPr>
        <p:txBody>
          <a:bodyPr anchorCtr="0" anchor="t" bIns="91400" lIns="91400" spcFirstLastPara="1" rIns="91400" wrap="square" tIns="91400">
            <a:normAutofit/>
          </a:bodyPr>
          <a:lstStyle/>
          <a:p>
            <a:pPr indent="0" lvl="0" marL="0" rtl="0" algn="l">
              <a:lnSpc>
                <a:spcPct val="115000"/>
              </a:lnSpc>
              <a:spcBef>
                <a:spcPts val="0"/>
              </a:spcBef>
              <a:spcAft>
                <a:spcPts val="0"/>
              </a:spcAft>
              <a:buSzPts val="1600"/>
              <a:buNone/>
            </a:pPr>
            <a:r>
              <a:rPr lang="en" sz="1600"/>
              <a:t>Lines show sensitivity limits of then active direct detection experiments - CDMS, XENON10, ZEPLIN III …</a:t>
            </a:r>
            <a:endParaRPr/>
          </a:p>
          <a:p>
            <a:pPr indent="0" lvl="0" marL="0" rtl="0" algn="l">
              <a:lnSpc>
                <a:spcPct val="115000"/>
              </a:lnSpc>
              <a:spcBef>
                <a:spcPts val="1200"/>
              </a:spcBef>
              <a:spcAft>
                <a:spcPts val="0"/>
              </a:spcAft>
              <a:buSzPts val="1600"/>
              <a:buNone/>
            </a:pPr>
            <a:r>
              <a:rPr lang="en" sz="1600"/>
              <a:t>Shaded Areas are Regions from Different Theories that include Dark Matter Particles</a:t>
            </a:r>
            <a:endParaRPr/>
          </a:p>
          <a:p>
            <a:pPr indent="0" lvl="0" marL="0" rtl="0" algn="l">
              <a:lnSpc>
                <a:spcPct val="115000"/>
              </a:lnSpc>
              <a:spcBef>
                <a:spcPts val="1200"/>
              </a:spcBef>
              <a:spcAft>
                <a:spcPts val="0"/>
              </a:spcAft>
              <a:buSzPts val="1600"/>
              <a:buNone/>
            </a:pPr>
            <a:r>
              <a:rPr lang="en" sz="1600"/>
              <a:t>(Red) Ellis et al MSSM</a:t>
            </a:r>
            <a:endParaRPr/>
          </a:p>
          <a:p>
            <a:pPr indent="0" lvl="0" marL="0" rtl="0" algn="l">
              <a:lnSpc>
                <a:spcPct val="115000"/>
              </a:lnSpc>
              <a:spcBef>
                <a:spcPts val="1200"/>
              </a:spcBef>
              <a:spcAft>
                <a:spcPts val="0"/>
              </a:spcAft>
              <a:buSzPts val="1600"/>
              <a:buNone/>
            </a:pPr>
            <a:r>
              <a:rPr lang="en" sz="1600"/>
              <a:t>(Blue, Green) Trotta et al</a:t>
            </a:r>
            <a:endParaRPr/>
          </a:p>
        </p:txBody>
      </p:sp>
      <p:sp>
        <p:nvSpPr>
          <p:cNvPr id="497" name="Google Shape;497;g3e7568fbf7a_0_1281"/>
          <p:cNvSpPr txBox="1"/>
          <p:nvPr>
            <p:ph idx="12" type="sldNum"/>
          </p:nvPr>
        </p:nvSpPr>
        <p:spPr>
          <a:xfrm>
            <a:off x="8617090" y="4710300"/>
            <a:ext cx="393300" cy="400200"/>
          </a:xfrm>
          <a:prstGeom prst="rect">
            <a:avLst/>
          </a:prstGeom>
          <a:noFill/>
          <a:ln>
            <a:noFill/>
          </a:ln>
        </p:spPr>
        <p:txBody>
          <a:bodyPr anchorCtr="0" anchor="ctr" bIns="91400" lIns="91400" spcFirstLastPara="1" rIns="91400" wrap="square" tIns="91400">
            <a:spAutoFit/>
          </a:bodyPr>
          <a:lstStyle/>
          <a:p>
            <a:pPr indent="0" lvl="0" marL="0" rtl="0" algn="r">
              <a:lnSpc>
                <a:spcPct val="100000"/>
              </a:lnSpc>
              <a:spcBef>
                <a:spcPts val="0"/>
              </a:spcBef>
              <a:spcAft>
                <a:spcPts val="0"/>
              </a:spcAft>
              <a:buClr>
                <a:srgbClr val="E46C0A"/>
              </a:buClr>
              <a:buSzPts val="1400"/>
              <a:buFont typeface="Arial"/>
              <a:buNone/>
            </a:pPr>
            <a:fld id="{00000000-1234-1234-1234-123412341234}" type="slidenum">
              <a:rPr lang="en">
                <a:solidFill>
                  <a:srgbClr val="E46C0A"/>
                </a:solidFill>
              </a:rPr>
              <a:t>‹#›</a:t>
            </a:fld>
            <a:endParaRPr/>
          </a:p>
        </p:txBody>
      </p:sp>
      <p:pic>
        <p:nvPicPr>
          <p:cNvPr descr="Google Shape;173;p25" id="498" name="Google Shape;498;g3e7568fbf7a_0_1281"/>
          <p:cNvPicPr preferRelativeResize="0"/>
          <p:nvPr/>
        </p:nvPicPr>
        <p:blipFill rotWithShape="1">
          <a:blip r:embed="rId3">
            <a:alphaModFix/>
          </a:blip>
          <a:srcRect b="0" l="0" r="0" t="0"/>
          <a:stretch/>
        </p:blipFill>
        <p:spPr>
          <a:xfrm>
            <a:off x="3467725" y="1025319"/>
            <a:ext cx="3638551" cy="347662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g3e7568fbf7a_0_1288"/>
          <p:cNvSpPr txBox="1"/>
          <p:nvPr>
            <p:ph type="title"/>
          </p:nvPr>
        </p:nvSpPr>
        <p:spPr>
          <a:xfrm>
            <a:off x="0" y="119574"/>
            <a:ext cx="9144000" cy="898200"/>
          </a:xfrm>
          <a:prstGeom prst="rect">
            <a:avLst/>
          </a:prstGeom>
          <a:noFill/>
          <a:ln>
            <a:noFill/>
          </a:ln>
        </p:spPr>
        <p:txBody>
          <a:bodyPr anchorCtr="0" anchor="t" bIns="91400" lIns="91400" spcFirstLastPara="1" rIns="91400" wrap="square" tIns="91400">
            <a:normAutofit/>
          </a:bodyPr>
          <a:lstStyle/>
          <a:p>
            <a:pPr indent="0" lvl="0" marL="0" rtl="0" algn="l">
              <a:lnSpc>
                <a:spcPct val="100000"/>
              </a:lnSpc>
              <a:spcBef>
                <a:spcPts val="0"/>
              </a:spcBef>
              <a:spcAft>
                <a:spcPts val="0"/>
              </a:spcAft>
              <a:buClr>
                <a:srgbClr val="E46C0A"/>
              </a:buClr>
              <a:buSzPts val="2800"/>
              <a:buFont typeface="Arial"/>
              <a:buNone/>
            </a:pPr>
            <a:r>
              <a:rPr b="1" i="0" lang="en" sz="2800" u="none" cap="none" strike="noStrike">
                <a:solidFill>
                  <a:srgbClr val="E46C0A"/>
                </a:solidFill>
                <a:latin typeface="Arial"/>
                <a:ea typeface="Arial"/>
                <a:cs typeface="Arial"/>
                <a:sym typeface="Arial"/>
              </a:rPr>
              <a:t>Testing Models of Particle Dark Matter (2008 -&gt; 2016)</a:t>
            </a:r>
            <a:endParaRPr/>
          </a:p>
        </p:txBody>
      </p:sp>
      <p:sp>
        <p:nvSpPr>
          <p:cNvPr id="504" name="Google Shape;504;g3e7568fbf7a_0_1288"/>
          <p:cNvSpPr txBox="1"/>
          <p:nvPr>
            <p:ph idx="1" type="body"/>
          </p:nvPr>
        </p:nvSpPr>
        <p:spPr>
          <a:xfrm>
            <a:off x="78545" y="897462"/>
            <a:ext cx="1850100" cy="3416400"/>
          </a:xfrm>
          <a:prstGeom prst="rect">
            <a:avLst/>
          </a:prstGeom>
          <a:noFill/>
          <a:ln>
            <a:noFill/>
          </a:ln>
        </p:spPr>
        <p:txBody>
          <a:bodyPr anchorCtr="0" anchor="t" bIns="91400" lIns="91400" spcFirstLastPara="1" rIns="91400" wrap="square" tIns="91400">
            <a:normAutofit/>
          </a:bodyPr>
          <a:lstStyle/>
          <a:p>
            <a:pPr indent="0" lvl="0" marL="0" rtl="0" algn="l">
              <a:lnSpc>
                <a:spcPct val="95000"/>
              </a:lnSpc>
              <a:spcBef>
                <a:spcPts val="0"/>
              </a:spcBef>
              <a:spcAft>
                <a:spcPts val="0"/>
              </a:spcAft>
              <a:buSzPts val="1800"/>
              <a:buNone/>
            </a:pPr>
            <a:r>
              <a:t/>
            </a:r>
            <a:endParaRPr b="0" i="0" sz="1800" u="none" cap="none" strike="noStrike">
              <a:solidFill>
                <a:srgbClr val="000000"/>
              </a:solidFill>
              <a:latin typeface="Arial"/>
              <a:ea typeface="Arial"/>
              <a:cs typeface="Arial"/>
              <a:sym typeface="Arial"/>
            </a:endParaRPr>
          </a:p>
        </p:txBody>
      </p:sp>
      <p:sp>
        <p:nvSpPr>
          <p:cNvPr id="505" name="Google Shape;505;g3e7568fbf7a_0_1288"/>
          <p:cNvSpPr txBox="1"/>
          <p:nvPr>
            <p:ph idx="12" type="sldNum"/>
          </p:nvPr>
        </p:nvSpPr>
        <p:spPr>
          <a:xfrm>
            <a:off x="8630286" y="4710300"/>
            <a:ext cx="380100" cy="400200"/>
          </a:xfrm>
          <a:prstGeom prst="rect">
            <a:avLst/>
          </a:prstGeom>
          <a:noFill/>
          <a:ln>
            <a:noFill/>
          </a:ln>
        </p:spPr>
        <p:txBody>
          <a:bodyPr anchorCtr="0" anchor="ctr" bIns="91400" lIns="91400" spcFirstLastPara="1" rIns="91400" wrap="square" tIns="91400">
            <a:spAutoFit/>
          </a:bodyPr>
          <a:lstStyle/>
          <a:p>
            <a:pPr indent="0" lvl="0" marL="0" rtl="0" algn="r">
              <a:lnSpc>
                <a:spcPct val="100000"/>
              </a:lnSpc>
              <a:spcBef>
                <a:spcPts val="0"/>
              </a:spcBef>
              <a:spcAft>
                <a:spcPts val="0"/>
              </a:spcAft>
              <a:buClr>
                <a:srgbClr val="E46C0A"/>
              </a:buClr>
              <a:buSzPts val="1400"/>
              <a:buFont typeface="Arial"/>
              <a:buNone/>
            </a:pPr>
            <a:fld id="{00000000-1234-1234-1234-123412341234}" type="slidenum">
              <a:rPr lang="en">
                <a:solidFill>
                  <a:srgbClr val="E46C0A"/>
                </a:solidFill>
              </a:rPr>
              <a:t>‹#›</a:t>
            </a:fld>
            <a:endParaRPr/>
          </a:p>
        </p:txBody>
      </p:sp>
      <p:pic>
        <p:nvPicPr>
          <p:cNvPr descr="Google Shape;181;p26" id="506" name="Google Shape;506;g3e7568fbf7a_0_1288"/>
          <p:cNvPicPr preferRelativeResize="0"/>
          <p:nvPr/>
        </p:nvPicPr>
        <p:blipFill rotWithShape="1">
          <a:blip r:embed="rId3">
            <a:alphaModFix/>
          </a:blip>
          <a:srcRect b="0" l="0" r="0" t="0"/>
          <a:stretch/>
        </p:blipFill>
        <p:spPr>
          <a:xfrm>
            <a:off x="2132625" y="897474"/>
            <a:ext cx="6125097" cy="3820926"/>
          </a:xfrm>
          <a:prstGeom prst="rect">
            <a:avLst/>
          </a:prstGeom>
          <a:noFill/>
          <a:ln>
            <a:noFill/>
          </a:ln>
        </p:spPr>
      </p:pic>
      <p:pic>
        <p:nvPicPr>
          <p:cNvPr descr="Google Shape;182;p26" id="507" name="Google Shape;507;g3e7568fbf7a_0_1288"/>
          <p:cNvPicPr preferRelativeResize="0"/>
          <p:nvPr/>
        </p:nvPicPr>
        <p:blipFill rotWithShape="1">
          <a:blip r:embed="rId4">
            <a:alphaModFix amt="32000"/>
          </a:blip>
          <a:srcRect b="0" l="0" r="0" t="0"/>
          <a:stretch/>
        </p:blipFill>
        <p:spPr>
          <a:xfrm>
            <a:off x="3566400" y="1695125"/>
            <a:ext cx="3638551" cy="157890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sp>
        <p:nvSpPr>
          <p:cNvPr id="512" name="Google Shape;512;g3e7568fbf7a_0_1296"/>
          <p:cNvSpPr txBox="1"/>
          <p:nvPr>
            <p:ph type="title"/>
          </p:nvPr>
        </p:nvSpPr>
        <p:spPr>
          <a:xfrm>
            <a:off x="311699" y="119574"/>
            <a:ext cx="8520600" cy="898200"/>
          </a:xfrm>
          <a:prstGeom prst="rect">
            <a:avLst/>
          </a:prstGeom>
          <a:noFill/>
          <a:ln>
            <a:noFill/>
          </a:ln>
        </p:spPr>
        <p:txBody>
          <a:bodyPr anchorCtr="0" anchor="t" bIns="91400" lIns="91400" spcFirstLastPara="1" rIns="91400" wrap="square" tIns="91400">
            <a:normAutofit/>
          </a:bodyPr>
          <a:lstStyle/>
          <a:p>
            <a:pPr indent="0" lvl="0" marL="0" rtl="0" algn="l">
              <a:lnSpc>
                <a:spcPct val="100000"/>
              </a:lnSpc>
              <a:spcBef>
                <a:spcPts val="0"/>
              </a:spcBef>
              <a:spcAft>
                <a:spcPts val="0"/>
              </a:spcAft>
              <a:buClr>
                <a:srgbClr val="E46C0A"/>
              </a:buClr>
              <a:buSzPts val="2800"/>
              <a:buFont typeface="Arial"/>
              <a:buNone/>
            </a:pPr>
            <a:r>
              <a:rPr b="1" i="0" lang="en" sz="2800" u="none" cap="none" strike="noStrike">
                <a:solidFill>
                  <a:srgbClr val="E46C0A"/>
                </a:solidFill>
                <a:latin typeface="Arial"/>
                <a:ea typeface="Arial"/>
                <a:cs typeface="Arial"/>
                <a:sym typeface="Arial"/>
              </a:rPr>
              <a:t>Testing Models of Particle Dark Matter in 2016</a:t>
            </a:r>
            <a:endParaRPr/>
          </a:p>
        </p:txBody>
      </p:sp>
      <p:sp>
        <p:nvSpPr>
          <p:cNvPr id="513" name="Google Shape;513;g3e7568fbf7a_0_1296"/>
          <p:cNvSpPr txBox="1"/>
          <p:nvPr>
            <p:ph idx="1" type="body"/>
          </p:nvPr>
        </p:nvSpPr>
        <p:spPr>
          <a:xfrm>
            <a:off x="78545" y="897462"/>
            <a:ext cx="1850100" cy="3416400"/>
          </a:xfrm>
          <a:prstGeom prst="rect">
            <a:avLst/>
          </a:prstGeom>
          <a:noFill/>
          <a:ln>
            <a:noFill/>
          </a:ln>
        </p:spPr>
        <p:txBody>
          <a:bodyPr anchorCtr="0" anchor="t" bIns="91400" lIns="91400" spcFirstLastPara="1" rIns="91400" wrap="square" tIns="91400">
            <a:normAutofit/>
          </a:bodyPr>
          <a:lstStyle/>
          <a:p>
            <a:pPr indent="0" lvl="0" marL="0" marR="0" rtl="0" algn="l">
              <a:lnSpc>
                <a:spcPct val="95000"/>
              </a:lnSpc>
              <a:spcBef>
                <a:spcPts val="0"/>
              </a:spcBef>
              <a:spcAft>
                <a:spcPts val="0"/>
              </a:spcAft>
              <a:buClr>
                <a:srgbClr val="000000"/>
              </a:buClr>
              <a:buSzPts val="1400"/>
              <a:buFont typeface="Arial"/>
              <a:buNone/>
            </a:pPr>
            <a:r>
              <a:rPr lang="en" sz="1400"/>
              <a:t>XENON100, LUX, PandaX Search Results</a:t>
            </a:r>
            <a:endParaRPr/>
          </a:p>
        </p:txBody>
      </p:sp>
      <p:sp>
        <p:nvSpPr>
          <p:cNvPr id="514" name="Google Shape;514;g3e7568fbf7a_0_1296"/>
          <p:cNvSpPr txBox="1"/>
          <p:nvPr>
            <p:ph idx="12" type="sldNum"/>
          </p:nvPr>
        </p:nvSpPr>
        <p:spPr>
          <a:xfrm>
            <a:off x="8617090" y="4710300"/>
            <a:ext cx="393300" cy="400200"/>
          </a:xfrm>
          <a:prstGeom prst="rect">
            <a:avLst/>
          </a:prstGeom>
          <a:noFill/>
          <a:ln>
            <a:noFill/>
          </a:ln>
        </p:spPr>
        <p:txBody>
          <a:bodyPr anchorCtr="0" anchor="ctr" bIns="91400" lIns="91400" spcFirstLastPara="1" rIns="91400" wrap="square" tIns="91400">
            <a:spAutoFit/>
          </a:bodyPr>
          <a:lstStyle/>
          <a:p>
            <a:pPr indent="0" lvl="0" marL="0" rtl="0" algn="r">
              <a:lnSpc>
                <a:spcPct val="100000"/>
              </a:lnSpc>
              <a:spcBef>
                <a:spcPts val="0"/>
              </a:spcBef>
              <a:spcAft>
                <a:spcPts val="0"/>
              </a:spcAft>
              <a:buClr>
                <a:srgbClr val="E46C0A"/>
              </a:buClr>
              <a:buSzPts val="1400"/>
              <a:buFont typeface="Arial"/>
              <a:buNone/>
            </a:pPr>
            <a:fld id="{00000000-1234-1234-1234-123412341234}" type="slidenum">
              <a:rPr lang="en">
                <a:solidFill>
                  <a:srgbClr val="E46C0A"/>
                </a:solidFill>
              </a:rPr>
              <a:t>‹#›</a:t>
            </a:fld>
            <a:endParaRPr/>
          </a:p>
        </p:txBody>
      </p:sp>
      <p:pic>
        <p:nvPicPr>
          <p:cNvPr descr="Google Shape;190;p27" id="515" name="Google Shape;515;g3e7568fbf7a_0_1296"/>
          <p:cNvPicPr preferRelativeResize="0"/>
          <p:nvPr/>
        </p:nvPicPr>
        <p:blipFill rotWithShape="1">
          <a:blip r:embed="rId3">
            <a:alphaModFix/>
          </a:blip>
          <a:srcRect b="0" l="0" r="0" t="0"/>
          <a:stretch/>
        </p:blipFill>
        <p:spPr>
          <a:xfrm>
            <a:off x="2132625" y="897474"/>
            <a:ext cx="6125097" cy="382092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pic>
        <p:nvPicPr>
          <p:cNvPr descr="Google Shape;195;p28" id="520" name="Google Shape;520;g3e7568fbf7a_0_1303"/>
          <p:cNvPicPr preferRelativeResize="0"/>
          <p:nvPr/>
        </p:nvPicPr>
        <p:blipFill rotWithShape="1">
          <a:blip r:embed="rId3">
            <a:alphaModFix/>
          </a:blip>
          <a:srcRect b="0" l="0" r="16681" t="0"/>
          <a:stretch/>
        </p:blipFill>
        <p:spPr>
          <a:xfrm>
            <a:off x="8" y="447364"/>
            <a:ext cx="2797775" cy="4977025"/>
          </a:xfrm>
          <a:prstGeom prst="rect">
            <a:avLst/>
          </a:prstGeom>
          <a:noFill/>
          <a:ln>
            <a:noFill/>
          </a:ln>
        </p:spPr>
      </p:pic>
      <p:pic>
        <p:nvPicPr>
          <p:cNvPr descr="Google Shape;196;p28" id="521" name="Google Shape;521;g3e7568fbf7a_0_1303"/>
          <p:cNvPicPr preferRelativeResize="0"/>
          <p:nvPr/>
        </p:nvPicPr>
        <p:blipFill rotWithShape="1">
          <a:blip r:embed="rId4">
            <a:alphaModFix/>
          </a:blip>
          <a:srcRect b="0" l="0" r="0" t="0"/>
          <a:stretch/>
        </p:blipFill>
        <p:spPr>
          <a:xfrm>
            <a:off x="2135099" y="161500"/>
            <a:ext cx="7008902" cy="4856077"/>
          </a:xfrm>
          <a:prstGeom prst="rect">
            <a:avLst/>
          </a:prstGeom>
          <a:noFill/>
          <a:ln>
            <a:noFill/>
          </a:ln>
        </p:spPr>
      </p:pic>
      <p:sp>
        <p:nvSpPr>
          <p:cNvPr id="522" name="Google Shape;522;g3e7568fbf7a_0_1303"/>
          <p:cNvSpPr txBox="1"/>
          <p:nvPr>
            <p:ph idx="12" type="sldNum"/>
          </p:nvPr>
        </p:nvSpPr>
        <p:spPr>
          <a:xfrm>
            <a:off x="8617090" y="4710300"/>
            <a:ext cx="393300" cy="400200"/>
          </a:xfrm>
          <a:prstGeom prst="rect">
            <a:avLst/>
          </a:prstGeom>
          <a:noFill/>
          <a:ln>
            <a:noFill/>
          </a:ln>
        </p:spPr>
        <p:txBody>
          <a:bodyPr anchorCtr="0" anchor="ctr" bIns="91400" lIns="91400" spcFirstLastPara="1" rIns="91400" wrap="square" tIns="91400">
            <a:spAutoFit/>
          </a:bodyPr>
          <a:lstStyle/>
          <a:p>
            <a:pPr indent="0" lvl="0" marL="0" rtl="0" algn="r">
              <a:lnSpc>
                <a:spcPct val="100000"/>
              </a:lnSpc>
              <a:spcBef>
                <a:spcPts val="0"/>
              </a:spcBef>
              <a:spcAft>
                <a:spcPts val="0"/>
              </a:spcAft>
              <a:buClr>
                <a:srgbClr val="E46C0A"/>
              </a:buClr>
              <a:buSzPts val="1400"/>
              <a:buFont typeface="Arial"/>
              <a:buNone/>
            </a:pPr>
            <a:fld id="{00000000-1234-1234-1234-123412341234}" type="slidenum">
              <a:rPr lang="en">
                <a:solidFill>
                  <a:srgbClr val="E46C0A"/>
                </a:solidFill>
              </a:rPr>
              <a:t>‹#›</a:t>
            </a:fld>
            <a:endParaRPr/>
          </a:p>
        </p:txBody>
      </p:sp>
      <p:sp>
        <p:nvSpPr>
          <p:cNvPr id="523" name="Google Shape;523;g3e7568fbf7a_0_1303"/>
          <p:cNvSpPr txBox="1"/>
          <p:nvPr>
            <p:ph type="title"/>
          </p:nvPr>
        </p:nvSpPr>
        <p:spPr>
          <a:xfrm>
            <a:off x="311699" y="-50809"/>
            <a:ext cx="8226600" cy="572700"/>
          </a:xfrm>
          <a:prstGeom prst="rect">
            <a:avLst/>
          </a:prstGeom>
          <a:noFill/>
          <a:ln>
            <a:noFill/>
          </a:ln>
        </p:spPr>
        <p:txBody>
          <a:bodyPr anchorCtr="0" anchor="t" bIns="91400" lIns="91400" spcFirstLastPara="1" rIns="91400" wrap="square" tIns="91400">
            <a:normAutofit/>
          </a:bodyPr>
          <a:lstStyle/>
          <a:p>
            <a:pPr indent="0" lvl="0" marL="0" marR="0" rtl="0" algn="l">
              <a:lnSpc>
                <a:spcPct val="100000"/>
              </a:lnSpc>
              <a:spcBef>
                <a:spcPts val="0"/>
              </a:spcBef>
              <a:spcAft>
                <a:spcPts val="0"/>
              </a:spcAft>
              <a:buClr>
                <a:srgbClr val="E46C0A"/>
              </a:buClr>
              <a:buSzPts val="2500"/>
              <a:buFont typeface="Arial"/>
              <a:buNone/>
            </a:pPr>
            <a:r>
              <a:rPr lang="en" sz="2500"/>
              <a:t>Search for WIMP Dark Matter 1986-2026 and Beyond</a:t>
            </a:r>
            <a:endParaRPr/>
          </a:p>
        </p:txBody>
      </p:sp>
      <p:sp>
        <p:nvSpPr>
          <p:cNvPr id="524" name="Google Shape;524;g3e7568fbf7a_0_1303"/>
          <p:cNvSpPr txBox="1"/>
          <p:nvPr>
            <p:ph idx="1" type="body"/>
          </p:nvPr>
        </p:nvSpPr>
        <p:spPr>
          <a:xfrm>
            <a:off x="78548" y="897474"/>
            <a:ext cx="1145400" cy="3416400"/>
          </a:xfrm>
          <a:prstGeom prst="rect">
            <a:avLst/>
          </a:prstGeom>
          <a:noFill/>
          <a:ln>
            <a:noFill/>
          </a:ln>
        </p:spPr>
        <p:txBody>
          <a:bodyPr anchorCtr="0" anchor="t" bIns="91400" lIns="91400" spcFirstLastPara="1" rIns="91400" wrap="square" tIns="91400">
            <a:normAutofit/>
          </a:bodyPr>
          <a:lstStyle/>
          <a:p>
            <a:pPr indent="0" lvl="0" marL="0" rtl="0" algn="l">
              <a:lnSpc>
                <a:spcPct val="95000"/>
              </a:lnSpc>
              <a:spcBef>
                <a:spcPts val="0"/>
              </a:spcBef>
              <a:spcAft>
                <a:spcPts val="0"/>
              </a:spcAft>
              <a:buSzPts val="1800"/>
              <a:buNone/>
            </a:pPr>
            <a:r>
              <a:t/>
            </a:r>
            <a:endParaRPr b="0" i="0" sz="1800" u="none" cap="none" strike="noStrike">
              <a:solidFill>
                <a:srgbClr val="000000"/>
              </a:solidFill>
              <a:latin typeface="Arial"/>
              <a:ea typeface="Arial"/>
              <a:cs typeface="Arial"/>
              <a:sym typeface="Arial"/>
            </a:endParaRPr>
          </a:p>
        </p:txBody>
      </p:sp>
      <p:sp>
        <p:nvSpPr>
          <p:cNvPr id="525" name="Google Shape;525;g3e7568fbf7a_0_1303"/>
          <p:cNvSpPr txBox="1"/>
          <p:nvPr/>
        </p:nvSpPr>
        <p:spPr>
          <a:xfrm>
            <a:off x="2857517" y="3664337"/>
            <a:ext cx="3452100" cy="938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100">
                <a:solidFill>
                  <a:schemeClr val="dk1"/>
                </a:solidFill>
              </a:rPr>
              <a:t>R.J.Gaitskell, "Direct Detection of Dark Matter'', Annu. Rev. Nucl. and Part. Sci. 54 </a:t>
            </a:r>
            <a:r>
              <a:rPr lang="en" sz="1100">
                <a:solidFill>
                  <a:srgbClr val="1264A3"/>
                </a:solidFill>
              </a:rPr>
              <a:t>(2004) 315-359</a:t>
            </a:r>
            <a:r>
              <a:rPr lang="en" sz="1100">
                <a:solidFill>
                  <a:schemeClr val="dk1"/>
                </a:solidFill>
              </a:rPr>
              <a:t>  (updated by R.J. Gaitskell et al., Private Communication, 2026)</a:t>
            </a:r>
            <a:endParaRPr sz="1100">
              <a:solidFill>
                <a:schemeClr val="dk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pic>
        <p:nvPicPr>
          <p:cNvPr descr="Google Shape;233;p32" id="530" name="Google Shape;530;g3e7568fbf7a_0_1114"/>
          <p:cNvPicPr preferRelativeResize="0"/>
          <p:nvPr/>
        </p:nvPicPr>
        <p:blipFill rotWithShape="1">
          <a:blip r:embed="rId3">
            <a:alphaModFix/>
          </a:blip>
          <a:srcRect b="0" l="0" r="0" t="0"/>
          <a:stretch/>
        </p:blipFill>
        <p:spPr>
          <a:xfrm>
            <a:off x="1311712" y="312874"/>
            <a:ext cx="6520578" cy="4517751"/>
          </a:xfrm>
          <a:prstGeom prst="rect">
            <a:avLst/>
          </a:prstGeom>
          <a:noFill/>
          <a:ln>
            <a:noFill/>
          </a:ln>
        </p:spPr>
      </p:pic>
      <p:sp>
        <p:nvSpPr>
          <p:cNvPr id="531" name="Google Shape;531;g3e7568fbf7a_0_1114"/>
          <p:cNvSpPr txBox="1"/>
          <p:nvPr>
            <p:ph idx="12" type="sldNum"/>
          </p:nvPr>
        </p:nvSpPr>
        <p:spPr>
          <a:xfrm>
            <a:off x="8617090" y="4710300"/>
            <a:ext cx="393300" cy="400200"/>
          </a:xfrm>
          <a:prstGeom prst="rect">
            <a:avLst/>
          </a:prstGeom>
          <a:noFill/>
          <a:ln>
            <a:noFill/>
          </a:ln>
        </p:spPr>
        <p:txBody>
          <a:bodyPr anchorCtr="0" anchor="ctr" bIns="91400" lIns="91400" spcFirstLastPara="1" rIns="91400" wrap="square" tIns="91400">
            <a:spAutoFit/>
          </a:bodyPr>
          <a:lstStyle/>
          <a:p>
            <a:pPr indent="0" lvl="0" marL="0" rtl="0" algn="r">
              <a:lnSpc>
                <a:spcPct val="100000"/>
              </a:lnSpc>
              <a:spcBef>
                <a:spcPts val="0"/>
              </a:spcBef>
              <a:spcAft>
                <a:spcPts val="0"/>
              </a:spcAft>
              <a:buClr>
                <a:srgbClr val="E46C0A"/>
              </a:buClr>
              <a:buSzPts val="1400"/>
              <a:buFont typeface="Arial"/>
              <a:buNone/>
            </a:pPr>
            <a:fld id="{00000000-1234-1234-1234-123412341234}" type="slidenum">
              <a:rPr lang="en">
                <a:solidFill>
                  <a:srgbClr val="E46C0A"/>
                </a:solidFill>
              </a:rPr>
              <a:t>‹#›</a:t>
            </a:fld>
            <a:endParaRPr/>
          </a:p>
        </p:txBody>
      </p:sp>
      <p:sp>
        <p:nvSpPr>
          <p:cNvPr id="532" name="Google Shape;532;g3e7568fbf7a_0_1114"/>
          <p:cNvSpPr txBox="1"/>
          <p:nvPr>
            <p:ph type="title"/>
          </p:nvPr>
        </p:nvSpPr>
        <p:spPr>
          <a:xfrm>
            <a:off x="476355" y="-87179"/>
            <a:ext cx="8226600" cy="572700"/>
          </a:xfrm>
          <a:prstGeom prst="rect">
            <a:avLst/>
          </a:prstGeom>
          <a:noFill/>
          <a:ln>
            <a:noFill/>
          </a:ln>
        </p:spPr>
        <p:txBody>
          <a:bodyPr anchorCtr="0" anchor="t" bIns="91400" lIns="91400" spcFirstLastPara="1" rIns="91400" wrap="square" tIns="91400">
            <a:normAutofit/>
          </a:bodyPr>
          <a:lstStyle/>
          <a:p>
            <a:pPr indent="0" lvl="0" marL="0" marR="0" rtl="0" algn="l">
              <a:lnSpc>
                <a:spcPct val="100000"/>
              </a:lnSpc>
              <a:spcBef>
                <a:spcPts val="0"/>
              </a:spcBef>
              <a:spcAft>
                <a:spcPts val="0"/>
              </a:spcAft>
              <a:buClr>
                <a:srgbClr val="E46C0A"/>
              </a:buClr>
              <a:buSzPts val="2500"/>
              <a:buFont typeface="Arial"/>
              <a:buNone/>
            </a:pPr>
            <a:r>
              <a:rPr lang="en" sz="2500"/>
              <a:t>Search for WIMP Dark Matter 1986-2026 and Beyond</a:t>
            </a:r>
            <a:endParaRPr/>
          </a:p>
        </p:txBody>
      </p:sp>
      <p:cxnSp>
        <p:nvCxnSpPr>
          <p:cNvPr id="533" name="Google Shape;533;g3e7568fbf7a_0_1114"/>
          <p:cNvCxnSpPr/>
          <p:nvPr/>
        </p:nvCxnSpPr>
        <p:spPr>
          <a:xfrm>
            <a:off x="2906424" y="1627638"/>
            <a:ext cx="2336700" cy="2260500"/>
          </a:xfrm>
          <a:prstGeom prst="straightConnector1">
            <a:avLst/>
          </a:prstGeom>
          <a:noFill/>
          <a:ln cap="flat" cmpd="sng" w="28575">
            <a:solidFill>
              <a:srgbClr val="585858"/>
            </a:solidFill>
            <a:prstDash val="solid"/>
            <a:round/>
            <a:headEnd len="sm" w="sm" type="none"/>
            <a:tailEnd len="med" w="med" type="triangle"/>
          </a:ln>
        </p:spPr>
      </p:cxnSp>
      <p:sp>
        <p:nvSpPr>
          <p:cNvPr id="534" name="Google Shape;534;g3e7568fbf7a_0_1114"/>
          <p:cNvSpPr txBox="1"/>
          <p:nvPr/>
        </p:nvSpPr>
        <p:spPr>
          <a:xfrm>
            <a:off x="2154315" y="3390241"/>
            <a:ext cx="2603100" cy="861900"/>
          </a:xfrm>
          <a:prstGeom prst="rect">
            <a:avLst/>
          </a:prstGeom>
          <a:noFill/>
          <a:ln>
            <a:noFill/>
          </a:ln>
        </p:spPr>
        <p:txBody>
          <a:bodyPr anchorCtr="0" anchor="t" bIns="91400" lIns="91400" spcFirstLastPara="1" rIns="91400" wrap="square" tIns="91400">
            <a:spAutoFit/>
          </a:bodyPr>
          <a:lstStyle/>
          <a:p>
            <a:pPr indent="0" lvl="0" marL="0" marR="0" rtl="0" algn="l">
              <a:lnSpc>
                <a:spcPct val="100000"/>
              </a:lnSpc>
              <a:spcBef>
                <a:spcPts val="0"/>
              </a:spcBef>
              <a:spcAft>
                <a:spcPts val="0"/>
              </a:spcAft>
              <a:buClr>
                <a:srgbClr val="000000"/>
              </a:buClr>
              <a:buSzPts val="1100"/>
              <a:buFont typeface="Arial"/>
              <a:buNone/>
            </a:pPr>
            <a:r>
              <a:rPr b="0" i="0" lang="en" sz="1100" u="none" cap="none" strike="noStrike">
                <a:solidFill>
                  <a:srgbClr val="000000"/>
                </a:solidFill>
                <a:latin typeface="Arial"/>
                <a:ea typeface="Arial"/>
                <a:cs typeface="Arial"/>
                <a:sym typeface="Arial"/>
              </a:rPr>
              <a:t>Moore’s Law for dark matter searches (2x every 1.5 yrs)</a:t>
            </a:r>
            <a:br>
              <a:rPr b="0" i="0" lang="en" sz="1100" u="none" cap="none" strike="noStrike">
                <a:solidFill>
                  <a:srgbClr val="000000"/>
                </a:solidFill>
                <a:latin typeface="Arial"/>
                <a:ea typeface="Arial"/>
                <a:cs typeface="Arial"/>
                <a:sym typeface="Arial"/>
              </a:rPr>
            </a:br>
            <a:r>
              <a:rPr b="0" i="0" lang="en" sz="1100" u="none" cap="none" strike="noStrike">
                <a:solidFill>
                  <a:srgbClr val="000000"/>
                </a:solidFill>
                <a:latin typeface="Arial"/>
                <a:ea typeface="Arial"/>
                <a:cs typeface="Arial"/>
                <a:sym typeface="Arial"/>
              </a:rPr>
              <a:t>beating Moore’s Law for Compute </a:t>
            </a:r>
            <a:br>
              <a:rPr b="0" i="0" lang="en" sz="1100" u="none" cap="none" strike="noStrike">
                <a:solidFill>
                  <a:srgbClr val="000000"/>
                </a:solidFill>
                <a:latin typeface="Arial"/>
                <a:ea typeface="Arial"/>
                <a:cs typeface="Arial"/>
                <a:sym typeface="Arial"/>
              </a:rPr>
            </a:br>
            <a:r>
              <a:rPr b="0" i="0" lang="en" sz="1100" u="none" cap="none" strike="noStrike">
                <a:solidFill>
                  <a:srgbClr val="000000"/>
                </a:solidFill>
                <a:latin typeface="Arial"/>
                <a:ea typeface="Arial"/>
                <a:cs typeface="Arial"/>
                <a:sym typeface="Arial"/>
              </a:rPr>
              <a:t>(2x every 2 yrs)</a:t>
            </a:r>
            <a:endParaRPr/>
          </a:p>
        </p:txBody>
      </p:sp>
      <p:sp>
        <p:nvSpPr>
          <p:cNvPr id="535" name="Google Shape;535;g3e7568fbf7a_0_1114"/>
          <p:cNvSpPr/>
          <p:nvPr/>
        </p:nvSpPr>
        <p:spPr>
          <a:xfrm>
            <a:off x="1940505" y="958279"/>
            <a:ext cx="678300" cy="233700"/>
          </a:xfrm>
          <a:prstGeom prst="rect">
            <a:avLst/>
          </a:prstGeom>
          <a:noFill/>
          <a:ln cap="flat" cmpd="sng" w="28575">
            <a:solidFill>
              <a:srgbClr val="C00000"/>
            </a:solidFill>
            <a:prstDash val="dash"/>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g3e7568fbf7a_0_1366"/>
          <p:cNvSpPr txBox="1"/>
          <p:nvPr>
            <p:ph type="title"/>
          </p:nvPr>
        </p:nvSpPr>
        <p:spPr>
          <a:xfrm>
            <a:off x="582525" y="42506"/>
            <a:ext cx="8375100" cy="564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8B Detection / Subsequent Atm Neutrino Fog</a:t>
            </a:r>
            <a:endParaRPr/>
          </a:p>
        </p:txBody>
      </p:sp>
      <p:sp>
        <p:nvSpPr>
          <p:cNvPr id="541" name="Google Shape;541;g3e7568fbf7a_0_1366"/>
          <p:cNvSpPr txBox="1"/>
          <p:nvPr>
            <p:ph idx="1" type="body"/>
          </p:nvPr>
        </p:nvSpPr>
        <p:spPr>
          <a:xfrm>
            <a:off x="205125" y="607256"/>
            <a:ext cx="8752500" cy="4318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CEvNS Coherent Scattering of Neutrinos on Xe LZ 5.7 tonne-year</a:t>
            </a:r>
            <a:endParaRPr/>
          </a:p>
          <a:p>
            <a:pPr indent="0" lvl="0" marL="0" rtl="0" algn="l">
              <a:spcBef>
                <a:spcPts val="600"/>
              </a:spcBef>
              <a:spcAft>
                <a:spcPts val="0"/>
              </a:spcAft>
              <a:buNone/>
            </a:pPr>
            <a:r>
              <a:rPr lang="en"/>
              <a:t>8B measurement - LZ (4.5σ), XENONnT (2.7σ), PandaX (2.6σ)</a:t>
            </a:r>
            <a:endParaRPr/>
          </a:p>
          <a:p>
            <a:pPr indent="0" lvl="0" marL="0" rtl="0" algn="l">
              <a:spcBef>
                <a:spcPts val="600"/>
              </a:spcBef>
              <a:spcAft>
                <a:spcPts val="0"/>
              </a:spcAft>
              <a:buNone/>
            </a:pPr>
            <a:r>
              <a:rPr lang="en"/>
              <a:t>Ultimately Neutrino Fog as exposure reach 1000 tonne-year</a:t>
            </a:r>
            <a:endParaRPr/>
          </a:p>
        </p:txBody>
      </p:sp>
      <p:sp>
        <p:nvSpPr>
          <p:cNvPr id="542" name="Google Shape;542;g3e7568fbf7a_0_1366"/>
          <p:cNvSpPr txBox="1"/>
          <p:nvPr>
            <p:ph idx="12" type="sldNum"/>
          </p:nvPr>
        </p:nvSpPr>
        <p:spPr>
          <a:xfrm>
            <a:off x="8686800" y="4898569"/>
            <a:ext cx="457200" cy="245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543" name="Google Shape;543;g3e7568fbf7a_0_1366"/>
          <p:cNvPicPr preferRelativeResize="0"/>
          <p:nvPr/>
        </p:nvPicPr>
        <p:blipFill>
          <a:blip r:embed="rId3">
            <a:alphaModFix/>
          </a:blip>
          <a:stretch>
            <a:fillRect/>
          </a:stretch>
        </p:blipFill>
        <p:spPr>
          <a:xfrm>
            <a:off x="4902100" y="1797004"/>
            <a:ext cx="3887100" cy="3432370"/>
          </a:xfrm>
          <a:prstGeom prst="rect">
            <a:avLst/>
          </a:prstGeom>
          <a:noFill/>
          <a:ln>
            <a:noFill/>
          </a:ln>
        </p:spPr>
      </p:pic>
      <p:pic>
        <p:nvPicPr>
          <p:cNvPr id="544" name="Google Shape;544;g3e7568fbf7a_0_1366"/>
          <p:cNvPicPr preferRelativeResize="0"/>
          <p:nvPr/>
        </p:nvPicPr>
        <p:blipFill>
          <a:blip r:embed="rId4">
            <a:alphaModFix/>
          </a:blip>
          <a:stretch>
            <a:fillRect/>
          </a:stretch>
        </p:blipFill>
        <p:spPr>
          <a:xfrm>
            <a:off x="538700" y="1786275"/>
            <a:ext cx="3690400" cy="3357225"/>
          </a:xfrm>
          <a:prstGeom prst="rect">
            <a:avLst/>
          </a:prstGeom>
          <a:noFill/>
          <a:ln>
            <a:noFill/>
          </a:ln>
        </p:spPr>
      </p:pic>
      <p:sp>
        <p:nvSpPr>
          <p:cNvPr id="545" name="Google Shape;545;g3e7568fbf7a_0_1366"/>
          <p:cNvSpPr txBox="1"/>
          <p:nvPr/>
        </p:nvSpPr>
        <p:spPr>
          <a:xfrm>
            <a:off x="2381509" y="1809386"/>
            <a:ext cx="3000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u="sng">
                <a:solidFill>
                  <a:srgbClr val="2200CC"/>
                </a:solidFill>
                <a:hlinkClick r:id="rId5">
                  <a:extLst>
                    <a:ext uri="{A12FA001-AC4F-418D-AE19-62706E023703}">
                      <ahyp:hlinkClr val="tx"/>
                    </a:ext>
                  </a:extLst>
                </a:hlinkClick>
              </a:rPr>
              <a:t>/annurev-nucl-101918-023450</a:t>
            </a:r>
            <a:endParaRPr sz="1200"/>
          </a:p>
        </p:txBody>
      </p:sp>
      <p:sp>
        <p:nvSpPr>
          <p:cNvPr id="546" name="Google Shape;546;g3e7568fbf7a_0_1366"/>
          <p:cNvSpPr txBox="1"/>
          <p:nvPr/>
        </p:nvSpPr>
        <p:spPr>
          <a:xfrm>
            <a:off x="6730531" y="1832809"/>
            <a:ext cx="3000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u="sng">
                <a:solidFill>
                  <a:srgbClr val="2200CC"/>
                </a:solidFill>
                <a:hlinkClick r:id="rId6">
                  <a:extLst>
                    <a:ext uri="{A12FA001-AC4F-418D-AE19-62706E023703}">
                      <ahyp:hlinkClr val="tx"/>
                    </a:ext>
                  </a:extLst>
                </a:hlinkClick>
              </a:rPr>
              <a:t>/annurev-nucl-101918-023450</a:t>
            </a:r>
            <a:endParaRPr sz="1200"/>
          </a:p>
        </p:txBody>
      </p:sp>
      <p:sp>
        <p:nvSpPr>
          <p:cNvPr id="547" name="Google Shape;547;g3e7568fbf7a_0_1366"/>
          <p:cNvSpPr/>
          <p:nvPr/>
        </p:nvSpPr>
        <p:spPr>
          <a:xfrm rot="5400000">
            <a:off x="2482740" y="4161327"/>
            <a:ext cx="647700" cy="3240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ial Narrow"/>
              <a:ea typeface="Arial Narrow"/>
              <a:cs typeface="Arial Narrow"/>
              <a:sym typeface="Arial Narrow"/>
            </a:endParaRPr>
          </a:p>
        </p:txBody>
      </p:sp>
      <p:sp>
        <p:nvSpPr>
          <p:cNvPr id="548" name="Google Shape;548;g3e7568fbf7a_0_1366"/>
          <p:cNvSpPr txBox="1"/>
          <p:nvPr/>
        </p:nvSpPr>
        <p:spPr>
          <a:xfrm>
            <a:off x="1707952" y="4852135"/>
            <a:ext cx="38871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solidFill>
                  <a:schemeClr val="dk1"/>
                </a:solidFill>
                <a:latin typeface="Arial Narrow"/>
                <a:ea typeface="Arial Narrow"/>
                <a:cs typeface="Arial Narrow"/>
                <a:sym typeface="Arial Narrow"/>
              </a:rPr>
              <a:t>Xe</a:t>
            </a:r>
            <a:endParaRPr b="1" sz="1100">
              <a:solidFill>
                <a:schemeClr val="dk1"/>
              </a:solidFill>
              <a:latin typeface="Arial Narrow"/>
              <a:ea typeface="Arial Narrow"/>
              <a:cs typeface="Arial Narrow"/>
              <a:sym typeface="Arial Narrow"/>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g3e7568fbf7a_0_1531"/>
          <p:cNvSpPr txBox="1"/>
          <p:nvPr>
            <p:ph type="title"/>
          </p:nvPr>
        </p:nvSpPr>
        <p:spPr>
          <a:xfrm>
            <a:off x="582525" y="42506"/>
            <a:ext cx="8375100" cy="564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8B Additional Talk</a:t>
            </a:r>
            <a:endParaRPr/>
          </a:p>
        </p:txBody>
      </p:sp>
      <p:sp>
        <p:nvSpPr>
          <p:cNvPr id="554" name="Google Shape;554;g3e7568fbf7a_0_1531"/>
          <p:cNvSpPr txBox="1"/>
          <p:nvPr>
            <p:ph idx="1" type="body"/>
          </p:nvPr>
        </p:nvSpPr>
        <p:spPr>
          <a:xfrm>
            <a:off x="205125" y="607256"/>
            <a:ext cx="8752500" cy="4318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p:txBody>
      </p:sp>
      <p:sp>
        <p:nvSpPr>
          <p:cNvPr id="555" name="Google Shape;555;g3e7568fbf7a_0_1531"/>
          <p:cNvSpPr txBox="1"/>
          <p:nvPr>
            <p:ph idx="12" type="sldNum"/>
          </p:nvPr>
        </p:nvSpPr>
        <p:spPr>
          <a:xfrm>
            <a:off x="8686800" y="4898569"/>
            <a:ext cx="457200" cy="245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556" name="Google Shape;556;g3e7568fbf7a_0_1531"/>
          <p:cNvPicPr preferRelativeResize="0"/>
          <p:nvPr/>
        </p:nvPicPr>
        <p:blipFill>
          <a:blip r:embed="rId3">
            <a:alphaModFix/>
          </a:blip>
          <a:stretch>
            <a:fillRect/>
          </a:stretch>
        </p:blipFill>
        <p:spPr>
          <a:xfrm>
            <a:off x="3666951" y="607251"/>
            <a:ext cx="5290674" cy="16803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sp>
        <p:nvSpPr>
          <p:cNvPr id="561" name="Google Shape;561;g3e7568fbf7a_0_184"/>
          <p:cNvSpPr txBox="1"/>
          <p:nvPr>
            <p:ph type="title"/>
          </p:nvPr>
        </p:nvSpPr>
        <p:spPr>
          <a:xfrm>
            <a:off x="582525" y="42506"/>
            <a:ext cx="8375100" cy="564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Cost of Xenon Targets</a:t>
            </a:r>
            <a:endParaRPr/>
          </a:p>
        </p:txBody>
      </p:sp>
      <p:sp>
        <p:nvSpPr>
          <p:cNvPr id="562" name="Google Shape;562;g3e7568fbf7a_0_184"/>
          <p:cNvSpPr txBox="1"/>
          <p:nvPr>
            <p:ph idx="1" type="body"/>
          </p:nvPr>
        </p:nvSpPr>
        <p:spPr>
          <a:xfrm>
            <a:off x="70275" y="607250"/>
            <a:ext cx="9022200" cy="4318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The reference cost is $6/stp liter == $1M/tonne</a:t>
            </a:r>
            <a:endParaRPr/>
          </a:p>
          <a:p>
            <a:pPr indent="0" lvl="0" marL="0" rtl="0" algn="l">
              <a:spcBef>
                <a:spcPts val="600"/>
              </a:spcBef>
              <a:spcAft>
                <a:spcPts val="0"/>
              </a:spcAft>
              <a:buNone/>
            </a:pPr>
            <a:r>
              <a:rPr lang="en"/>
              <a:t>The commodity price can vary from 0.5x to 5x of this</a:t>
            </a:r>
            <a:endParaRPr/>
          </a:p>
          <a:p>
            <a:pPr indent="0" lvl="0" marL="0" rtl="0" algn="l">
              <a:spcBef>
                <a:spcPts val="600"/>
              </a:spcBef>
              <a:spcAft>
                <a:spcPts val="0"/>
              </a:spcAft>
              <a:buNone/>
            </a:pPr>
            <a:r>
              <a:rPr lang="en"/>
              <a:t>The </a:t>
            </a:r>
            <a:r>
              <a:rPr lang="en"/>
              <a:t>target</a:t>
            </a:r>
            <a:r>
              <a:rPr lang="en"/>
              <a:t> is not destroyed, so it is possible to warehouse it (rent it rather than buy)</a:t>
            </a:r>
            <a:endParaRPr/>
          </a:p>
          <a:p>
            <a:pPr indent="0" lvl="0" marL="0" rtl="0" algn="l">
              <a:spcBef>
                <a:spcPts val="600"/>
              </a:spcBef>
              <a:spcAft>
                <a:spcPts val="0"/>
              </a:spcAft>
              <a:buNone/>
            </a:pPr>
            <a:r>
              <a:rPr lang="en"/>
              <a:t>However, if isotopically separating 136Xe from 9% natural abundance it is the separation cost that will dominate</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It is 0.1 ppm, rarest of all gases in air</a:t>
            </a:r>
            <a:endParaRPr/>
          </a:p>
          <a:p>
            <a:pPr indent="0" lvl="0" marL="0" rtl="0" algn="l">
              <a:spcBef>
                <a:spcPts val="600"/>
              </a:spcBef>
              <a:spcAft>
                <a:spcPts val="0"/>
              </a:spcAft>
              <a:buNone/>
            </a:pPr>
            <a:r>
              <a:rPr lang="en"/>
              <a:t>0.5 tonnes Xe in 1 km^3</a:t>
            </a:r>
            <a:endParaRPr/>
          </a:p>
          <a:p>
            <a:pPr indent="0" lvl="0" marL="0" rtl="0" algn="l">
              <a:spcBef>
                <a:spcPts val="600"/>
              </a:spcBef>
              <a:spcAft>
                <a:spcPts val="0"/>
              </a:spcAft>
              <a:buNone/>
            </a:pPr>
            <a:r>
              <a:rPr lang="en"/>
              <a:t>For a hurricane wind of 50 m/s down a 4x4 m corridor that would take ~1 month/tonne</a:t>
            </a:r>
            <a:endParaRPr/>
          </a:p>
          <a:p>
            <a:pPr indent="0" lvl="0" marL="0" rtl="0" algn="l">
              <a:spcBef>
                <a:spcPts val="600"/>
              </a:spcBef>
              <a:spcAft>
                <a:spcPts val="0"/>
              </a:spcAft>
              <a:buNone/>
            </a:pPr>
            <a:r>
              <a:rPr lang="en"/>
              <a:t>Fortunately the steel </a:t>
            </a:r>
            <a:r>
              <a:rPr lang="en"/>
              <a:t>industry</a:t>
            </a:r>
            <a:r>
              <a:rPr lang="en"/>
              <a:t> (oxygen) / fertilizer (nitrogen) extracts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
        <p:nvSpPr>
          <p:cNvPr id="563" name="Google Shape;563;g3e7568fbf7a_0_184"/>
          <p:cNvSpPr txBox="1"/>
          <p:nvPr>
            <p:ph idx="12" type="sldNum"/>
          </p:nvPr>
        </p:nvSpPr>
        <p:spPr>
          <a:xfrm>
            <a:off x="8686800" y="4898569"/>
            <a:ext cx="457200" cy="245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300"/>
              <a:buFont typeface="Arial"/>
              <a:buNone/>
            </a:pPr>
            <a:fld id="{00000000-1234-1234-1234-123412341234}" type="slidenum">
              <a:rPr lang="en"/>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g3e7568fbf7a_0_111"/>
          <p:cNvSpPr txBox="1"/>
          <p:nvPr>
            <p:ph type="title"/>
          </p:nvPr>
        </p:nvSpPr>
        <p:spPr>
          <a:xfrm>
            <a:off x="582525" y="42506"/>
            <a:ext cx="8375100" cy="564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PandaX-4T @ CJPL (2020-2026)</a:t>
            </a:r>
            <a:endParaRPr/>
          </a:p>
        </p:txBody>
      </p:sp>
      <p:sp>
        <p:nvSpPr>
          <p:cNvPr id="569" name="Google Shape;569;g3e7568fbf7a_0_111"/>
          <p:cNvSpPr txBox="1"/>
          <p:nvPr>
            <p:ph idx="1" type="body"/>
          </p:nvPr>
        </p:nvSpPr>
        <p:spPr>
          <a:xfrm>
            <a:off x="205125" y="607256"/>
            <a:ext cx="8752500" cy="4318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We heard from </a:t>
            </a:r>
            <a:r>
              <a:rPr lang="en"/>
              <a:t>Xiaopeng Zhou</a:t>
            </a:r>
            <a:r>
              <a:rPr lang="en"/>
              <a:t> (Beihang University, Beijing) on Tuesday (</a:t>
            </a:r>
            <a:r>
              <a:rPr lang="en" u="sng">
                <a:solidFill>
                  <a:schemeClr val="hlink"/>
                </a:solidFill>
                <a:hlinkClick r:id="rId3"/>
              </a:rPr>
              <a:t>link</a:t>
            </a:r>
            <a:r>
              <a:rPr lang="en"/>
              <a:t>)</a:t>
            </a:r>
            <a:endParaRPr/>
          </a:p>
          <a:p>
            <a:pPr indent="0" lvl="0" marL="0" rtl="0" algn="l">
              <a:spcBef>
                <a:spcPts val="600"/>
              </a:spcBef>
              <a:spcAft>
                <a:spcPts val="0"/>
              </a:spcAft>
              <a:buNone/>
            </a:pPr>
            <a:r>
              <a:t/>
            </a:r>
            <a:endParaRPr/>
          </a:p>
        </p:txBody>
      </p:sp>
      <p:sp>
        <p:nvSpPr>
          <p:cNvPr id="570" name="Google Shape;570;g3e7568fbf7a_0_111"/>
          <p:cNvSpPr txBox="1"/>
          <p:nvPr>
            <p:ph idx="12" type="sldNum"/>
          </p:nvPr>
        </p:nvSpPr>
        <p:spPr>
          <a:xfrm>
            <a:off x="8686800" y="4898569"/>
            <a:ext cx="457200" cy="245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571" name="Google Shape;571;g3e7568fbf7a_0_111"/>
          <p:cNvPicPr preferRelativeResize="0"/>
          <p:nvPr/>
        </p:nvPicPr>
        <p:blipFill>
          <a:blip r:embed="rId4">
            <a:alphaModFix/>
          </a:blip>
          <a:stretch>
            <a:fillRect/>
          </a:stretch>
        </p:blipFill>
        <p:spPr>
          <a:xfrm>
            <a:off x="6411725" y="1201925"/>
            <a:ext cx="2341825" cy="3874025"/>
          </a:xfrm>
          <a:prstGeom prst="rect">
            <a:avLst/>
          </a:prstGeom>
          <a:noFill/>
          <a:ln>
            <a:noFill/>
          </a:ln>
        </p:spPr>
      </p:pic>
      <p:pic>
        <p:nvPicPr>
          <p:cNvPr id="572" name="Google Shape;572;g3e7568fbf7a_0_111"/>
          <p:cNvPicPr preferRelativeResize="0"/>
          <p:nvPr/>
        </p:nvPicPr>
        <p:blipFill>
          <a:blip r:embed="rId5">
            <a:alphaModFix/>
          </a:blip>
          <a:stretch>
            <a:fillRect/>
          </a:stretch>
        </p:blipFill>
        <p:spPr>
          <a:xfrm>
            <a:off x="499650" y="1006253"/>
            <a:ext cx="5006099" cy="1667375"/>
          </a:xfrm>
          <a:prstGeom prst="rect">
            <a:avLst/>
          </a:prstGeom>
          <a:noFill/>
          <a:ln>
            <a:noFill/>
          </a:ln>
        </p:spPr>
      </p:pic>
      <p:pic>
        <p:nvPicPr>
          <p:cNvPr id="573" name="Google Shape;573;g3e7568fbf7a_0_111"/>
          <p:cNvPicPr preferRelativeResize="0"/>
          <p:nvPr/>
        </p:nvPicPr>
        <p:blipFill>
          <a:blip r:embed="rId6">
            <a:alphaModFix/>
          </a:blip>
          <a:stretch>
            <a:fillRect/>
          </a:stretch>
        </p:blipFill>
        <p:spPr>
          <a:xfrm>
            <a:off x="256612" y="2741175"/>
            <a:ext cx="4800363" cy="24023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id="578" name="Google Shape;578;g3e7568fbf7a_0_48"/>
          <p:cNvSpPr txBox="1"/>
          <p:nvPr>
            <p:ph type="title"/>
          </p:nvPr>
        </p:nvSpPr>
        <p:spPr>
          <a:xfrm>
            <a:off x="582525" y="42506"/>
            <a:ext cx="8375100" cy="564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PandaX-20t (Fully funded/target purchased)</a:t>
            </a:r>
            <a:endParaRPr/>
          </a:p>
        </p:txBody>
      </p:sp>
      <p:sp>
        <p:nvSpPr>
          <p:cNvPr id="579" name="Google Shape;579;g3e7568fbf7a_0_48"/>
          <p:cNvSpPr txBox="1"/>
          <p:nvPr>
            <p:ph idx="1" type="body"/>
          </p:nvPr>
        </p:nvSpPr>
        <p:spPr>
          <a:xfrm>
            <a:off x="205125" y="607256"/>
            <a:ext cx="8752500" cy="4318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We heard from Xiang Xiao (Sun Yat-sen University) on Tuesday (</a:t>
            </a:r>
            <a:r>
              <a:rPr lang="en" u="sng">
                <a:solidFill>
                  <a:schemeClr val="hlink"/>
                </a:solidFill>
                <a:hlinkClick r:id="rId3"/>
              </a:rPr>
              <a:t>link</a:t>
            </a:r>
            <a:r>
              <a:rPr lang="en"/>
              <a:t>)</a:t>
            </a:r>
            <a:endParaRPr/>
          </a:p>
          <a:p>
            <a:pPr indent="0" lvl="0" marL="0" rtl="0" algn="l">
              <a:spcBef>
                <a:spcPts val="600"/>
              </a:spcBef>
              <a:spcAft>
                <a:spcPts val="0"/>
              </a:spcAft>
              <a:buNone/>
            </a:pPr>
            <a:r>
              <a:rPr lang="en"/>
              <a:t>Goal to start science with 20t in early 2028 </a:t>
            </a:r>
            <a:endParaRPr/>
          </a:p>
        </p:txBody>
      </p:sp>
      <p:sp>
        <p:nvSpPr>
          <p:cNvPr id="580" name="Google Shape;580;g3e7568fbf7a_0_48"/>
          <p:cNvSpPr txBox="1"/>
          <p:nvPr>
            <p:ph idx="12" type="sldNum"/>
          </p:nvPr>
        </p:nvSpPr>
        <p:spPr>
          <a:xfrm>
            <a:off x="8686800" y="4898569"/>
            <a:ext cx="457200" cy="245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300"/>
              <a:buFont typeface="Arial"/>
              <a:buNone/>
            </a:pPr>
            <a:fld id="{00000000-1234-1234-1234-123412341234}" type="slidenum">
              <a:rPr lang="en"/>
              <a:t>‹#›</a:t>
            </a:fld>
            <a:endParaRPr/>
          </a:p>
        </p:txBody>
      </p:sp>
      <p:pic>
        <p:nvPicPr>
          <p:cNvPr id="581" name="Google Shape;581;g3e7568fbf7a_0_48"/>
          <p:cNvPicPr preferRelativeResize="0"/>
          <p:nvPr/>
        </p:nvPicPr>
        <p:blipFill>
          <a:blip r:embed="rId4">
            <a:alphaModFix/>
          </a:blip>
          <a:stretch>
            <a:fillRect/>
          </a:stretch>
        </p:blipFill>
        <p:spPr>
          <a:xfrm>
            <a:off x="1139400" y="1688975"/>
            <a:ext cx="1909950" cy="2936074"/>
          </a:xfrm>
          <a:prstGeom prst="rect">
            <a:avLst/>
          </a:prstGeom>
          <a:noFill/>
          <a:ln>
            <a:noFill/>
          </a:ln>
        </p:spPr>
      </p:pic>
      <p:pic>
        <p:nvPicPr>
          <p:cNvPr id="582" name="Google Shape;582;g3e7568fbf7a_0_48"/>
          <p:cNvPicPr preferRelativeResize="0"/>
          <p:nvPr/>
        </p:nvPicPr>
        <p:blipFill>
          <a:blip r:embed="rId5">
            <a:alphaModFix/>
          </a:blip>
          <a:stretch>
            <a:fillRect/>
          </a:stretch>
        </p:blipFill>
        <p:spPr>
          <a:xfrm>
            <a:off x="4977522" y="1372975"/>
            <a:ext cx="3304725" cy="36855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6" name="Shape 586"/>
        <p:cNvGrpSpPr/>
        <p:nvPr/>
      </p:nvGrpSpPr>
      <p:grpSpPr>
        <a:xfrm>
          <a:off x="0" y="0"/>
          <a:ext cx="0" cy="0"/>
          <a:chOff x="0" y="0"/>
          <a:chExt cx="0" cy="0"/>
        </a:xfrm>
      </p:grpSpPr>
      <p:sp>
        <p:nvSpPr>
          <p:cNvPr id="587" name="Google Shape;587;g3e7568fbf7a_0_197"/>
          <p:cNvSpPr txBox="1"/>
          <p:nvPr>
            <p:ph type="title"/>
          </p:nvPr>
        </p:nvSpPr>
        <p:spPr>
          <a:xfrm>
            <a:off x="582525" y="42506"/>
            <a:ext cx="8375100" cy="564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PandaX Additional Talks</a:t>
            </a:r>
            <a:endParaRPr/>
          </a:p>
        </p:txBody>
      </p:sp>
      <p:sp>
        <p:nvSpPr>
          <p:cNvPr id="588" name="Google Shape;588;g3e7568fbf7a_0_197"/>
          <p:cNvSpPr txBox="1"/>
          <p:nvPr>
            <p:ph idx="1" type="body"/>
          </p:nvPr>
        </p:nvSpPr>
        <p:spPr>
          <a:xfrm>
            <a:off x="205125" y="607256"/>
            <a:ext cx="8752500" cy="4318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p:txBody>
      </p:sp>
      <p:sp>
        <p:nvSpPr>
          <p:cNvPr id="589" name="Google Shape;589;g3e7568fbf7a_0_197"/>
          <p:cNvSpPr txBox="1"/>
          <p:nvPr>
            <p:ph idx="12" type="sldNum"/>
          </p:nvPr>
        </p:nvSpPr>
        <p:spPr>
          <a:xfrm>
            <a:off x="8686800" y="4898569"/>
            <a:ext cx="457200" cy="245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590" name="Google Shape;590;g3e7568fbf7a_0_197"/>
          <p:cNvPicPr preferRelativeResize="0"/>
          <p:nvPr/>
        </p:nvPicPr>
        <p:blipFill>
          <a:blip r:embed="rId3">
            <a:alphaModFix/>
          </a:blip>
          <a:stretch>
            <a:fillRect/>
          </a:stretch>
        </p:blipFill>
        <p:spPr>
          <a:xfrm>
            <a:off x="3807363" y="748188"/>
            <a:ext cx="5181600" cy="16097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g3e7568fbf7a_0_70"/>
          <p:cNvSpPr txBox="1"/>
          <p:nvPr>
            <p:ph type="title"/>
          </p:nvPr>
        </p:nvSpPr>
        <p:spPr>
          <a:xfrm>
            <a:off x="582525" y="42506"/>
            <a:ext cx="8375100" cy="564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XENONnT (“n” makes it more mysterious)</a:t>
            </a:r>
            <a:endParaRPr/>
          </a:p>
        </p:txBody>
      </p:sp>
      <p:sp>
        <p:nvSpPr>
          <p:cNvPr id="596" name="Google Shape;596;g3e7568fbf7a_0_70"/>
          <p:cNvSpPr txBox="1"/>
          <p:nvPr>
            <p:ph idx="1" type="body"/>
          </p:nvPr>
        </p:nvSpPr>
        <p:spPr>
          <a:xfrm>
            <a:off x="205125" y="607256"/>
            <a:ext cx="8752500" cy="4318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We heard from </a:t>
            </a:r>
            <a:r>
              <a:rPr lang="en"/>
              <a:t>Maxime Pierre (Nikhef, Amsterdam) on</a:t>
            </a:r>
            <a:r>
              <a:rPr lang="en"/>
              <a:t> Tuesday (</a:t>
            </a:r>
            <a:r>
              <a:rPr lang="en" u="sng">
                <a:solidFill>
                  <a:schemeClr val="hlink"/>
                </a:solidFill>
                <a:hlinkClick r:id="rId3"/>
              </a:rPr>
              <a:t>link</a:t>
            </a:r>
            <a:r>
              <a:rPr lang="en"/>
              <a:t>)</a:t>
            </a:r>
            <a:endParaRPr/>
          </a:p>
          <a:p>
            <a:pPr indent="0" lvl="0" marL="0" rtl="0" algn="l">
              <a:spcBef>
                <a:spcPts val="600"/>
              </a:spcBef>
              <a:spcAft>
                <a:spcPts val="0"/>
              </a:spcAft>
              <a:buNone/>
            </a:pPr>
            <a:r>
              <a:t/>
            </a:r>
            <a:endParaRPr/>
          </a:p>
        </p:txBody>
      </p:sp>
      <p:sp>
        <p:nvSpPr>
          <p:cNvPr id="597" name="Google Shape;597;g3e7568fbf7a_0_70"/>
          <p:cNvSpPr txBox="1"/>
          <p:nvPr>
            <p:ph idx="12" type="sldNum"/>
          </p:nvPr>
        </p:nvSpPr>
        <p:spPr>
          <a:xfrm>
            <a:off x="8686800" y="4898569"/>
            <a:ext cx="457200" cy="245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598" name="Google Shape;598;g3e7568fbf7a_0_70"/>
          <p:cNvPicPr preferRelativeResize="0"/>
          <p:nvPr/>
        </p:nvPicPr>
        <p:blipFill rotWithShape="1">
          <a:blip r:embed="rId4">
            <a:alphaModFix/>
          </a:blip>
          <a:srcRect b="0" l="0" r="0" t="0"/>
          <a:stretch/>
        </p:blipFill>
        <p:spPr>
          <a:xfrm>
            <a:off x="5433133" y="1044775"/>
            <a:ext cx="2949212" cy="3714499"/>
          </a:xfrm>
          <a:prstGeom prst="rect">
            <a:avLst/>
          </a:prstGeom>
          <a:noFill/>
          <a:ln>
            <a:noFill/>
          </a:ln>
        </p:spPr>
      </p:pic>
      <p:pic>
        <p:nvPicPr>
          <p:cNvPr id="599" name="Google Shape;599;g3e7568fbf7a_0_70"/>
          <p:cNvPicPr preferRelativeResize="0"/>
          <p:nvPr/>
        </p:nvPicPr>
        <p:blipFill rotWithShape="1">
          <a:blip r:embed="rId5">
            <a:alphaModFix/>
          </a:blip>
          <a:srcRect b="0" l="0" r="0" t="0"/>
          <a:stretch/>
        </p:blipFill>
        <p:spPr>
          <a:xfrm>
            <a:off x="582525" y="1132781"/>
            <a:ext cx="4889439" cy="2438837"/>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sp>
        <p:nvSpPr>
          <p:cNvPr id="604" name="Google Shape;604;g3e7568fbf7a_0_1688"/>
          <p:cNvSpPr txBox="1"/>
          <p:nvPr>
            <p:ph type="title"/>
          </p:nvPr>
        </p:nvSpPr>
        <p:spPr>
          <a:xfrm>
            <a:off x="582525" y="42506"/>
            <a:ext cx="8375100" cy="5646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600"/>
              <a:buNone/>
            </a:pPr>
            <a:r>
              <a:rPr lang="en"/>
              <a:t>XENONnT @ LNGS</a:t>
            </a:r>
            <a:endParaRPr/>
          </a:p>
        </p:txBody>
      </p:sp>
      <p:sp>
        <p:nvSpPr>
          <p:cNvPr id="605" name="Google Shape;605;g3e7568fbf7a_0_1688"/>
          <p:cNvSpPr txBox="1"/>
          <p:nvPr>
            <p:ph idx="1" type="body"/>
          </p:nvPr>
        </p:nvSpPr>
        <p:spPr>
          <a:xfrm>
            <a:off x="205125" y="447925"/>
            <a:ext cx="8752500" cy="4652400"/>
          </a:xfrm>
          <a:prstGeom prst="rect">
            <a:avLst/>
          </a:prstGeom>
          <a:noFill/>
          <a:ln>
            <a:noFill/>
          </a:ln>
        </p:spPr>
        <p:txBody>
          <a:bodyPr anchorCtr="0" anchor="t" bIns="91425" lIns="91425" spcFirstLastPara="1" rIns="91425" wrap="square" tIns="91425">
            <a:noAutofit/>
          </a:bodyPr>
          <a:lstStyle/>
          <a:p>
            <a:pPr indent="-336550" lvl="0" marL="457200" rtl="0" algn="l">
              <a:lnSpc>
                <a:spcPct val="100000"/>
              </a:lnSpc>
              <a:spcBef>
                <a:spcPts val="600"/>
              </a:spcBef>
              <a:spcAft>
                <a:spcPts val="0"/>
              </a:spcAft>
              <a:buSzPts val="1700"/>
              <a:buChar char="●"/>
            </a:pPr>
            <a:r>
              <a:rPr lang="en" sz="1700"/>
              <a:t>XENON is 6 tonne LXe TPC science search since 2021</a:t>
            </a:r>
            <a:br>
              <a:rPr lang="en" sz="1700"/>
            </a:br>
            <a:br>
              <a:rPr lang="en" sz="1700"/>
            </a:br>
            <a:br>
              <a:rPr lang="en" sz="1700"/>
            </a:br>
            <a:br>
              <a:rPr lang="en" sz="1700"/>
            </a:br>
            <a:br>
              <a:rPr lang="en" sz="1700"/>
            </a:br>
            <a:br>
              <a:rPr lang="en" sz="1700"/>
            </a:br>
            <a:br>
              <a:rPr lang="en" sz="1700"/>
            </a:br>
            <a:br>
              <a:rPr lang="en" sz="1700"/>
            </a:br>
            <a:br>
              <a:rPr lang="en" sz="1700"/>
            </a:br>
            <a:br>
              <a:rPr lang="en" sz="1700"/>
            </a:br>
            <a:br>
              <a:rPr lang="en" sz="1700"/>
            </a:br>
            <a:br>
              <a:rPr lang="en" sz="1700"/>
            </a:br>
            <a:endParaRPr sz="1700"/>
          </a:p>
          <a:p>
            <a:pPr indent="-336550" lvl="0" marL="457200" rtl="0" algn="l">
              <a:lnSpc>
                <a:spcPct val="100000"/>
              </a:lnSpc>
              <a:spcBef>
                <a:spcPts val="0"/>
              </a:spcBef>
              <a:spcAft>
                <a:spcPts val="0"/>
              </a:spcAft>
              <a:buSzPts val="1700"/>
              <a:buChar char="●"/>
            </a:pPr>
            <a:r>
              <a:rPr lang="en" sz="1700"/>
              <a:t>XENON was warmed up and detector opened in 2025 to repair grids</a:t>
            </a:r>
            <a:endParaRPr sz="1700"/>
          </a:p>
          <a:p>
            <a:pPr indent="-336550" lvl="1" marL="914400" rtl="0" algn="l">
              <a:lnSpc>
                <a:spcPct val="100000"/>
              </a:lnSpc>
              <a:spcBef>
                <a:spcPts val="0"/>
              </a:spcBef>
              <a:spcAft>
                <a:spcPts val="0"/>
              </a:spcAft>
              <a:buSzPts val="1700"/>
              <a:buChar char="○"/>
            </a:pPr>
            <a:r>
              <a:rPr lang="en" sz="1700"/>
              <a:t>Low electron drift field was significantly hampering progress in DM sensitivity</a:t>
            </a:r>
            <a:endParaRPr sz="1700"/>
          </a:p>
          <a:p>
            <a:pPr indent="-336550" lvl="0" marL="457200" rtl="0" algn="l">
              <a:lnSpc>
                <a:spcPct val="100000"/>
              </a:lnSpc>
              <a:spcBef>
                <a:spcPts val="0"/>
              </a:spcBef>
              <a:spcAft>
                <a:spcPts val="0"/>
              </a:spcAft>
              <a:buSzPts val="1700"/>
              <a:buChar char="●"/>
            </a:pPr>
            <a:r>
              <a:rPr lang="en" sz="1700"/>
              <a:t>Repairs completed, detector is now cold and re-commissioning is taking place</a:t>
            </a:r>
            <a:endParaRPr sz="1700"/>
          </a:p>
          <a:p>
            <a:pPr indent="-336550" lvl="0" marL="457200" rtl="0" algn="l">
              <a:lnSpc>
                <a:spcPct val="100000"/>
              </a:lnSpc>
              <a:spcBef>
                <a:spcPts val="0"/>
              </a:spcBef>
              <a:spcAft>
                <a:spcPts val="0"/>
              </a:spcAft>
              <a:buSzPts val="1700"/>
              <a:buChar char="●"/>
            </a:pPr>
            <a:r>
              <a:rPr lang="en" sz="1700"/>
              <a:t>Plan is continue operations 2026–2029</a:t>
            </a:r>
            <a:endParaRPr sz="1700"/>
          </a:p>
        </p:txBody>
      </p:sp>
      <p:sp>
        <p:nvSpPr>
          <p:cNvPr id="606" name="Google Shape;606;g3e7568fbf7a_0_1688"/>
          <p:cNvSpPr txBox="1"/>
          <p:nvPr>
            <p:ph idx="12" type="sldNum"/>
          </p:nvPr>
        </p:nvSpPr>
        <p:spPr>
          <a:xfrm>
            <a:off x="8686800" y="4898569"/>
            <a:ext cx="457200" cy="2451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
              <a:t>‹#›</a:t>
            </a:fld>
            <a:endParaRPr/>
          </a:p>
        </p:txBody>
      </p:sp>
      <p:pic>
        <p:nvPicPr>
          <p:cNvPr id="607" name="Google Shape;607;g3e7568fbf7a_0_1688"/>
          <p:cNvPicPr preferRelativeResize="0"/>
          <p:nvPr/>
        </p:nvPicPr>
        <p:blipFill rotWithShape="1">
          <a:blip r:embed="rId3">
            <a:alphaModFix/>
          </a:blip>
          <a:srcRect b="0" l="0" r="0" t="0"/>
          <a:stretch/>
        </p:blipFill>
        <p:spPr>
          <a:xfrm>
            <a:off x="1355926" y="981327"/>
            <a:ext cx="5610127" cy="289297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sp>
        <p:nvSpPr>
          <p:cNvPr id="612" name="Google Shape;612;g3e7568fbf7a_0_1390"/>
          <p:cNvSpPr txBox="1"/>
          <p:nvPr>
            <p:ph type="title"/>
          </p:nvPr>
        </p:nvSpPr>
        <p:spPr>
          <a:xfrm>
            <a:off x="582525" y="42506"/>
            <a:ext cx="8375100" cy="564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LZ 8t @ SURF</a:t>
            </a:r>
            <a:endParaRPr/>
          </a:p>
        </p:txBody>
      </p:sp>
      <p:sp>
        <p:nvSpPr>
          <p:cNvPr id="613" name="Google Shape;613;g3e7568fbf7a_0_1390"/>
          <p:cNvSpPr txBox="1"/>
          <p:nvPr>
            <p:ph idx="1" type="body"/>
          </p:nvPr>
        </p:nvSpPr>
        <p:spPr>
          <a:xfrm>
            <a:off x="205125" y="607256"/>
            <a:ext cx="8752500" cy="4318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We heard from Alberto Uson (Edinburgh) on Tuesday (</a:t>
            </a:r>
            <a:r>
              <a:rPr lang="en" u="sng">
                <a:solidFill>
                  <a:schemeClr val="hlink"/>
                </a:solidFill>
                <a:hlinkClick r:id="rId3"/>
              </a:rPr>
              <a:t>link</a:t>
            </a:r>
            <a:r>
              <a:rPr lang="en"/>
              <a:t>)</a:t>
            </a:r>
            <a:endParaRPr/>
          </a:p>
          <a:p>
            <a:pPr indent="0" lvl="0" marL="0" rtl="0" algn="l">
              <a:spcBef>
                <a:spcPts val="600"/>
              </a:spcBef>
              <a:spcAft>
                <a:spcPts val="0"/>
              </a:spcAft>
              <a:buNone/>
            </a:pPr>
            <a:r>
              <a:t/>
            </a:r>
            <a:endParaRPr/>
          </a:p>
        </p:txBody>
      </p:sp>
      <p:sp>
        <p:nvSpPr>
          <p:cNvPr id="614" name="Google Shape;614;g3e7568fbf7a_0_1390"/>
          <p:cNvSpPr txBox="1"/>
          <p:nvPr>
            <p:ph idx="12" type="sldNum"/>
          </p:nvPr>
        </p:nvSpPr>
        <p:spPr>
          <a:xfrm>
            <a:off x="8686800" y="4898569"/>
            <a:ext cx="457200" cy="245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615" name="Google Shape;615;g3e7568fbf7a_0_1390"/>
          <p:cNvPicPr preferRelativeResize="0"/>
          <p:nvPr/>
        </p:nvPicPr>
        <p:blipFill rotWithShape="1">
          <a:blip r:embed="rId4">
            <a:alphaModFix/>
          </a:blip>
          <a:srcRect b="2199" l="0" r="0" t="26398"/>
          <a:stretch/>
        </p:blipFill>
        <p:spPr>
          <a:xfrm>
            <a:off x="2603575" y="1195850"/>
            <a:ext cx="4731975" cy="3729899"/>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sp>
        <p:nvSpPr>
          <p:cNvPr id="620" name="Google Shape;620;g3e7568fbf7a_0_1464"/>
          <p:cNvSpPr txBox="1"/>
          <p:nvPr/>
        </p:nvSpPr>
        <p:spPr>
          <a:xfrm>
            <a:off x="481250" y="3930175"/>
            <a:ext cx="4954500" cy="692700"/>
          </a:xfrm>
          <a:prstGeom prst="rect">
            <a:avLst/>
          </a:prstGeom>
          <a:noFill/>
          <a:ln cap="flat" cmpd="sng" w="28575">
            <a:solidFill>
              <a:srgbClr val="93C47D"/>
            </a:solidFill>
            <a:prstDash val="solid"/>
            <a:round/>
            <a:headEnd len="sm" w="sm" type="none"/>
            <a:tailEnd len="sm" w="sm" type="none"/>
          </a:ln>
        </p:spPr>
        <p:txBody>
          <a:bodyPr anchorCtr="0" anchor="ctr" bIns="91425" lIns="54000" spcFirstLastPara="1" rIns="54000" wrap="square" tIns="91425">
            <a:noAutofit/>
          </a:bodyPr>
          <a:lstStyle/>
          <a:p>
            <a:pPr indent="0" lvl="0" marL="0" rtl="0" algn="ctr">
              <a:lnSpc>
                <a:spcPct val="115000"/>
              </a:lnSpc>
              <a:spcBef>
                <a:spcPts val="0"/>
              </a:spcBef>
              <a:spcAft>
                <a:spcPts val="0"/>
              </a:spcAft>
              <a:buNone/>
            </a:pPr>
            <a:r>
              <a:rPr lang="en" sz="1500">
                <a:solidFill>
                  <a:schemeClr val="dk2"/>
                </a:solidFill>
                <a:latin typeface="Lexend"/>
                <a:ea typeface="Lexend"/>
                <a:cs typeface="Lexend"/>
                <a:sym typeface="Lexend"/>
              </a:rPr>
              <a:t>What’s next? Shift to </a:t>
            </a:r>
            <a:r>
              <a:rPr b="1" lang="en" sz="1500">
                <a:solidFill>
                  <a:schemeClr val="dk2"/>
                </a:solidFill>
                <a:latin typeface="Lexend"/>
                <a:ea typeface="Lexend"/>
                <a:cs typeface="Lexend"/>
                <a:sym typeface="Lexend"/>
              </a:rPr>
              <a:t>lighter DM masses</a:t>
            </a:r>
            <a:r>
              <a:rPr lang="en" sz="1500">
                <a:solidFill>
                  <a:schemeClr val="dk2"/>
                </a:solidFill>
                <a:latin typeface="Lexend"/>
                <a:ea typeface="Lexend"/>
                <a:cs typeface="Lexend"/>
                <a:sym typeface="Lexend"/>
              </a:rPr>
              <a:t> → WS2025</a:t>
            </a:r>
            <a:endParaRPr sz="1500">
              <a:solidFill>
                <a:schemeClr val="dk2"/>
              </a:solidFill>
              <a:latin typeface="Lexend"/>
              <a:ea typeface="Lexend"/>
              <a:cs typeface="Lexend"/>
              <a:sym typeface="Lexend"/>
            </a:endParaRPr>
          </a:p>
          <a:p>
            <a:pPr indent="0" lvl="0" marL="0" rtl="0" algn="ctr">
              <a:lnSpc>
                <a:spcPct val="115000"/>
              </a:lnSpc>
              <a:spcBef>
                <a:spcPts val="0"/>
              </a:spcBef>
              <a:spcAft>
                <a:spcPts val="0"/>
              </a:spcAft>
              <a:buNone/>
            </a:pPr>
            <a:r>
              <a:rPr lang="en" sz="1300">
                <a:solidFill>
                  <a:schemeClr val="dk2"/>
                </a:solidFill>
                <a:latin typeface="Lexend"/>
                <a:ea typeface="Lexend"/>
                <a:cs typeface="Lexend"/>
                <a:sym typeface="Lexend"/>
              </a:rPr>
              <a:t>New set of challenges</a:t>
            </a:r>
            <a:endParaRPr sz="1300">
              <a:solidFill>
                <a:schemeClr val="dk2"/>
              </a:solidFill>
              <a:latin typeface="Lexend"/>
              <a:ea typeface="Lexend"/>
              <a:cs typeface="Lexend"/>
              <a:sym typeface="Lexend"/>
            </a:endParaRPr>
          </a:p>
        </p:txBody>
      </p:sp>
      <p:sp>
        <p:nvSpPr>
          <p:cNvPr id="621" name="Google Shape;621;g3e7568fbf7a_0_1464"/>
          <p:cNvSpPr txBox="1"/>
          <p:nvPr>
            <p:ph type="title"/>
          </p:nvPr>
        </p:nvSpPr>
        <p:spPr>
          <a:xfrm>
            <a:off x="311700" y="198006"/>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WS2024 results</a:t>
            </a:r>
            <a:endParaRPr/>
          </a:p>
        </p:txBody>
      </p:sp>
      <p:sp>
        <p:nvSpPr>
          <p:cNvPr id="622" name="Google Shape;622;g3e7568fbf7a_0_1464"/>
          <p:cNvSpPr txBox="1"/>
          <p:nvPr>
            <p:ph idx="1" type="body"/>
          </p:nvPr>
        </p:nvSpPr>
        <p:spPr>
          <a:xfrm>
            <a:off x="311700" y="769419"/>
            <a:ext cx="5413500" cy="3090600"/>
          </a:xfrm>
          <a:prstGeom prst="rect">
            <a:avLst/>
          </a:prstGeom>
        </p:spPr>
        <p:txBody>
          <a:bodyPr anchorCtr="0" anchor="t" bIns="54000" lIns="54000" spcFirstLastPara="1" rIns="54000" wrap="square" tIns="54000">
            <a:normAutofit/>
          </a:bodyPr>
          <a:lstStyle/>
          <a:p>
            <a:pPr indent="-317500" lvl="0" marL="457200" rtl="0" algn="l">
              <a:lnSpc>
                <a:spcPct val="120000"/>
              </a:lnSpc>
              <a:spcBef>
                <a:spcPts val="0"/>
              </a:spcBef>
              <a:spcAft>
                <a:spcPts val="0"/>
              </a:spcAft>
              <a:buSzPts val="1400"/>
              <a:buChar char="●"/>
            </a:pPr>
            <a:r>
              <a:rPr lang="en" sz="1400"/>
              <a:t>ROI targeted ≥9 GeV/c</a:t>
            </a:r>
            <a:r>
              <a:rPr baseline="30000" lang="en" sz="1400"/>
              <a:t>2</a:t>
            </a:r>
            <a:r>
              <a:rPr lang="en" sz="1400"/>
              <a:t> DM masses</a:t>
            </a:r>
            <a:endParaRPr sz="1400"/>
          </a:p>
          <a:p>
            <a:pPr indent="-317500" lvl="0" marL="457200" rtl="0" algn="l">
              <a:lnSpc>
                <a:spcPct val="120000"/>
              </a:lnSpc>
              <a:spcBef>
                <a:spcPts val="0"/>
              </a:spcBef>
              <a:spcAft>
                <a:spcPts val="0"/>
              </a:spcAft>
              <a:buSzPts val="1400"/>
              <a:buChar char="●"/>
            </a:pPr>
            <a:r>
              <a:rPr lang="en" sz="1400"/>
              <a:t>Novel features incorporated into the analysis:</a:t>
            </a:r>
            <a:endParaRPr sz="1400"/>
          </a:p>
          <a:p>
            <a:pPr indent="-317500" lvl="1" marL="914400" rtl="0" algn="l">
              <a:lnSpc>
                <a:spcPct val="120000"/>
              </a:lnSpc>
              <a:spcBef>
                <a:spcPts val="0"/>
              </a:spcBef>
              <a:spcAft>
                <a:spcPts val="0"/>
              </a:spcAft>
              <a:buSzPts val="1400"/>
              <a:buChar char="○"/>
            </a:pPr>
            <a:r>
              <a:rPr lang="en"/>
              <a:t>Rn-tag reduced 60% primary ER BGs</a:t>
            </a:r>
            <a:endParaRPr/>
          </a:p>
          <a:p>
            <a:pPr indent="-317500" lvl="1" marL="914400" rtl="0" algn="l">
              <a:lnSpc>
                <a:spcPct val="120000"/>
              </a:lnSpc>
              <a:spcBef>
                <a:spcPts val="0"/>
              </a:spcBef>
              <a:spcAft>
                <a:spcPts val="0"/>
              </a:spcAft>
              <a:buSzPts val="1400"/>
              <a:buChar char="○"/>
            </a:pPr>
            <a:r>
              <a:rPr lang="en"/>
              <a:t>Charge yield suppression modelled and measured in EC and DEC</a:t>
            </a:r>
            <a:endParaRPr/>
          </a:p>
          <a:p>
            <a:pPr indent="-317500" lvl="0" marL="457200" rtl="0" algn="l">
              <a:lnSpc>
                <a:spcPct val="120000"/>
              </a:lnSpc>
              <a:spcBef>
                <a:spcPts val="0"/>
              </a:spcBef>
              <a:spcAft>
                <a:spcPts val="0"/>
              </a:spcAft>
              <a:buSzPts val="1400"/>
              <a:buChar char="●"/>
            </a:pPr>
            <a:r>
              <a:rPr lang="en" sz="1400"/>
              <a:t>Bias mitigation technique</a:t>
            </a:r>
            <a:endParaRPr sz="1400"/>
          </a:p>
          <a:p>
            <a:pPr indent="-317500" lvl="0" marL="457200" rtl="0" algn="l">
              <a:lnSpc>
                <a:spcPct val="120000"/>
              </a:lnSpc>
              <a:spcBef>
                <a:spcPts val="0"/>
              </a:spcBef>
              <a:spcAft>
                <a:spcPts val="0"/>
              </a:spcAft>
              <a:buSzPts val="1400"/>
              <a:buChar char="●"/>
            </a:pPr>
            <a:r>
              <a:rPr lang="en" sz="1400"/>
              <a:t>Final exposure included in PLR: 4.2 tonne·yr</a:t>
            </a:r>
            <a:endParaRPr sz="1400"/>
          </a:p>
          <a:p>
            <a:pPr indent="-317500" lvl="1" marL="914400" rtl="0" algn="l">
              <a:lnSpc>
                <a:spcPct val="120000"/>
              </a:lnSpc>
              <a:spcBef>
                <a:spcPts val="0"/>
              </a:spcBef>
              <a:spcAft>
                <a:spcPts val="0"/>
              </a:spcAft>
              <a:buSzPts val="1400"/>
              <a:buChar char="○"/>
            </a:pPr>
            <a:r>
              <a:rPr lang="en" u="sng"/>
              <a:t>WS2022</a:t>
            </a:r>
            <a:r>
              <a:rPr lang="en"/>
              <a:t>: 60 days x 5.5 t = 0.9 tonne·yr exposure</a:t>
            </a:r>
            <a:endParaRPr/>
          </a:p>
          <a:p>
            <a:pPr indent="-317500" lvl="1" marL="914400" rtl="0" algn="l">
              <a:lnSpc>
                <a:spcPct val="120000"/>
              </a:lnSpc>
              <a:spcBef>
                <a:spcPts val="0"/>
              </a:spcBef>
              <a:spcAft>
                <a:spcPts val="0"/>
              </a:spcAft>
              <a:buSzPts val="1400"/>
              <a:buChar char="○"/>
            </a:pPr>
            <a:r>
              <a:rPr lang="en" u="sng"/>
              <a:t>WS2024</a:t>
            </a:r>
            <a:r>
              <a:rPr lang="en"/>
              <a:t>: 220 days x 5.5 t = 3.3 tonne·yr exposure</a:t>
            </a:r>
            <a:endParaRPr/>
          </a:p>
        </p:txBody>
      </p:sp>
      <p:sp>
        <p:nvSpPr>
          <p:cNvPr id="623" name="Google Shape;623;g3e7568fbf7a_0_1464"/>
          <p:cNvSpPr txBox="1"/>
          <p:nvPr>
            <p:ph idx="12" type="sldNum"/>
          </p:nvPr>
        </p:nvSpPr>
        <p:spPr>
          <a:xfrm>
            <a:off x="8595876" y="4756750"/>
            <a:ext cx="4770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624" name="Google Shape;624;g3e7568fbf7a_0_1464"/>
          <p:cNvPicPr preferRelativeResize="0"/>
          <p:nvPr/>
        </p:nvPicPr>
        <p:blipFill rotWithShape="1">
          <a:blip r:embed="rId3">
            <a:alphaModFix/>
          </a:blip>
          <a:srcRect b="2038" l="0" r="0" t="0"/>
          <a:stretch/>
        </p:blipFill>
        <p:spPr>
          <a:xfrm>
            <a:off x="5841925" y="2691183"/>
            <a:ext cx="2824763" cy="2076169"/>
          </a:xfrm>
          <a:prstGeom prst="rect">
            <a:avLst/>
          </a:prstGeom>
          <a:noFill/>
          <a:ln>
            <a:noFill/>
          </a:ln>
        </p:spPr>
      </p:pic>
      <p:sp>
        <p:nvSpPr>
          <p:cNvPr id="625" name="Google Shape;625;g3e7568fbf7a_0_1464"/>
          <p:cNvSpPr txBox="1"/>
          <p:nvPr/>
        </p:nvSpPr>
        <p:spPr>
          <a:xfrm>
            <a:off x="7205966" y="53662"/>
            <a:ext cx="1866900" cy="307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i="1" lang="en" sz="800" u="sng">
                <a:solidFill>
                  <a:schemeClr val="hlink"/>
                </a:solidFill>
                <a:latin typeface="Lexend"/>
                <a:ea typeface="Lexend"/>
                <a:cs typeface="Lexend"/>
                <a:sym typeface="Lexend"/>
                <a:hlinkClick r:id="rId4"/>
              </a:rPr>
              <a:t>Phys. Rev. Lett. </a:t>
            </a:r>
            <a:r>
              <a:rPr b="1" i="1" lang="en" sz="800" u="sng">
                <a:solidFill>
                  <a:schemeClr val="hlink"/>
                </a:solidFill>
                <a:latin typeface="Lexend"/>
                <a:ea typeface="Lexend"/>
                <a:cs typeface="Lexend"/>
                <a:sym typeface="Lexend"/>
                <a:hlinkClick r:id="rId5"/>
              </a:rPr>
              <a:t>135</a:t>
            </a:r>
            <a:r>
              <a:rPr i="1" lang="en" sz="800" u="sng">
                <a:solidFill>
                  <a:schemeClr val="hlink"/>
                </a:solidFill>
                <a:latin typeface="Lexend"/>
                <a:ea typeface="Lexend"/>
                <a:cs typeface="Lexend"/>
                <a:sym typeface="Lexend"/>
                <a:hlinkClick r:id="rId6"/>
              </a:rPr>
              <a:t>, 011802</a:t>
            </a:r>
            <a:endParaRPr i="1" sz="800" u="sng">
              <a:solidFill>
                <a:schemeClr val="hlink"/>
              </a:solidFill>
              <a:latin typeface="Lexend"/>
              <a:ea typeface="Lexend"/>
              <a:cs typeface="Lexend"/>
              <a:sym typeface="Lexend"/>
            </a:endParaRPr>
          </a:p>
        </p:txBody>
      </p:sp>
      <p:pic>
        <p:nvPicPr>
          <p:cNvPr id="626" name="Google Shape;626;g3e7568fbf7a_0_1464"/>
          <p:cNvPicPr preferRelativeResize="0"/>
          <p:nvPr/>
        </p:nvPicPr>
        <p:blipFill>
          <a:blip r:embed="rId7">
            <a:alphaModFix/>
          </a:blip>
          <a:stretch>
            <a:fillRect/>
          </a:stretch>
        </p:blipFill>
        <p:spPr>
          <a:xfrm>
            <a:off x="5883152" y="629479"/>
            <a:ext cx="2759260" cy="2076174"/>
          </a:xfrm>
          <a:prstGeom prst="rect">
            <a:avLst/>
          </a:prstGeom>
          <a:noFill/>
          <a:ln>
            <a:noFill/>
          </a:ln>
        </p:spPr>
      </p:pic>
      <p:grpSp>
        <p:nvGrpSpPr>
          <p:cNvPr id="627" name="Google Shape;627;g3e7568fbf7a_0_1464"/>
          <p:cNvGrpSpPr/>
          <p:nvPr/>
        </p:nvGrpSpPr>
        <p:grpSpPr>
          <a:xfrm>
            <a:off x="6277300" y="660450"/>
            <a:ext cx="2318575" cy="2332973"/>
            <a:chOff x="6277300" y="660450"/>
            <a:chExt cx="2318575" cy="2332973"/>
          </a:xfrm>
        </p:grpSpPr>
        <p:sp>
          <p:nvSpPr>
            <p:cNvPr id="628" name="Google Shape;628;g3e7568fbf7a_0_1464"/>
            <p:cNvSpPr/>
            <p:nvPr/>
          </p:nvSpPr>
          <p:spPr>
            <a:xfrm>
              <a:off x="6304425" y="660450"/>
              <a:ext cx="2271300" cy="1574700"/>
            </a:xfrm>
            <a:prstGeom prst="rect">
              <a:avLst/>
            </a:prstGeom>
            <a:noFill/>
            <a:ln cap="flat" cmpd="sng" w="19050">
              <a:solidFill>
                <a:srgbClr val="6D9E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29" name="Google Shape;629;g3e7568fbf7a_0_1464"/>
            <p:cNvSpPr/>
            <p:nvPr/>
          </p:nvSpPr>
          <p:spPr>
            <a:xfrm>
              <a:off x="6277300" y="2242223"/>
              <a:ext cx="373200" cy="751200"/>
            </a:xfrm>
            <a:prstGeom prst="rect">
              <a:avLst/>
            </a:prstGeom>
            <a:no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30" name="Google Shape;630;g3e7568fbf7a_0_1464"/>
            <p:cNvSpPr txBox="1"/>
            <p:nvPr/>
          </p:nvSpPr>
          <p:spPr>
            <a:xfrm>
              <a:off x="7274975" y="1944675"/>
              <a:ext cx="1320900" cy="238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3D85C6"/>
                  </a:solidFill>
                  <a:latin typeface="Lexend"/>
                  <a:ea typeface="Lexend"/>
                  <a:cs typeface="Lexend"/>
                  <a:sym typeface="Lexend"/>
                </a:rPr>
                <a:t>WS2024 ROI</a:t>
              </a:r>
              <a:endParaRPr sz="1200">
                <a:solidFill>
                  <a:srgbClr val="3D85C6"/>
                </a:solidFill>
                <a:latin typeface="Lexend"/>
                <a:ea typeface="Lexend"/>
                <a:cs typeface="Lexend"/>
                <a:sym typeface="Lexend"/>
              </a:endParaRPr>
            </a:p>
          </p:txBody>
        </p:sp>
        <p:sp>
          <p:nvSpPr>
            <p:cNvPr id="631" name="Google Shape;631;g3e7568fbf7a_0_1464"/>
            <p:cNvSpPr txBox="1"/>
            <p:nvPr/>
          </p:nvSpPr>
          <p:spPr>
            <a:xfrm>
              <a:off x="6503084" y="2601691"/>
              <a:ext cx="1320900" cy="238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6AA84F"/>
                  </a:solidFill>
                  <a:latin typeface="Lexend"/>
                  <a:ea typeface="Lexend"/>
                  <a:cs typeface="Lexend"/>
                  <a:sym typeface="Lexend"/>
                </a:rPr>
                <a:t>WS2025 ROI</a:t>
              </a:r>
              <a:endParaRPr b="1" sz="1200">
                <a:solidFill>
                  <a:srgbClr val="6AA84F"/>
                </a:solidFill>
                <a:latin typeface="Lexend"/>
                <a:ea typeface="Lexend"/>
                <a:cs typeface="Lexend"/>
                <a:sym typeface="Lexend"/>
              </a:endParaRPr>
            </a:p>
          </p:txBody>
        </p:sp>
      </p:grpSp>
      <p:sp>
        <p:nvSpPr>
          <p:cNvPr id="632" name="Google Shape;632;g3e7568fbf7a_0_1464"/>
          <p:cNvSpPr txBox="1"/>
          <p:nvPr/>
        </p:nvSpPr>
        <p:spPr>
          <a:xfrm>
            <a:off x="481250" y="3167325"/>
            <a:ext cx="4954500" cy="692700"/>
          </a:xfrm>
          <a:prstGeom prst="rect">
            <a:avLst/>
          </a:prstGeom>
          <a:noFill/>
          <a:ln cap="flat" cmpd="sng" w="28575">
            <a:solidFill>
              <a:srgbClr val="6D9E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20000"/>
              </a:lnSpc>
              <a:spcBef>
                <a:spcPts val="0"/>
              </a:spcBef>
              <a:spcAft>
                <a:spcPts val="0"/>
              </a:spcAft>
              <a:buNone/>
            </a:pPr>
            <a:r>
              <a:rPr lang="en" sz="1500">
                <a:solidFill>
                  <a:schemeClr val="dk2"/>
                </a:solidFill>
                <a:latin typeface="Lexend"/>
                <a:ea typeface="Lexend"/>
                <a:cs typeface="Lexend"/>
                <a:sym typeface="Lexend"/>
              </a:rPr>
              <a:t>Result: world leading constraints → 2.2 ⨉ 10</a:t>
            </a:r>
            <a:r>
              <a:rPr baseline="30000" lang="en" sz="1500">
                <a:solidFill>
                  <a:schemeClr val="dk2"/>
                </a:solidFill>
                <a:latin typeface="Lexend"/>
                <a:ea typeface="Lexend"/>
                <a:cs typeface="Lexend"/>
                <a:sym typeface="Lexend"/>
              </a:rPr>
              <a:t>-48 </a:t>
            </a:r>
            <a:r>
              <a:rPr lang="en" sz="1500">
                <a:solidFill>
                  <a:schemeClr val="dk2"/>
                </a:solidFill>
                <a:latin typeface="Lexend"/>
                <a:ea typeface="Lexend"/>
                <a:cs typeface="Lexend"/>
                <a:sym typeface="Lexend"/>
              </a:rPr>
              <a:t>cm</a:t>
            </a:r>
            <a:r>
              <a:rPr baseline="30000" lang="en" sz="1500">
                <a:solidFill>
                  <a:schemeClr val="dk2"/>
                </a:solidFill>
                <a:latin typeface="Lexend"/>
                <a:ea typeface="Lexend"/>
                <a:cs typeface="Lexend"/>
                <a:sym typeface="Lexend"/>
              </a:rPr>
              <a:t>2</a:t>
            </a:r>
            <a:r>
              <a:rPr lang="en" sz="1500">
                <a:solidFill>
                  <a:schemeClr val="dk2"/>
                </a:solidFill>
                <a:latin typeface="Lexend"/>
                <a:ea typeface="Lexend"/>
                <a:cs typeface="Lexend"/>
                <a:sym typeface="Lexend"/>
              </a:rPr>
              <a:t> for 40 GeV/c</a:t>
            </a:r>
            <a:r>
              <a:rPr baseline="30000" lang="en" sz="1500">
                <a:solidFill>
                  <a:schemeClr val="dk2"/>
                </a:solidFill>
                <a:latin typeface="Lexend"/>
                <a:ea typeface="Lexend"/>
                <a:cs typeface="Lexend"/>
                <a:sym typeface="Lexend"/>
              </a:rPr>
              <a:t>2</a:t>
            </a:r>
            <a:r>
              <a:rPr lang="en" sz="1500">
                <a:solidFill>
                  <a:schemeClr val="dk2"/>
                </a:solidFill>
                <a:latin typeface="Lexend"/>
                <a:ea typeface="Lexend"/>
                <a:cs typeface="Lexend"/>
                <a:sym typeface="Lexend"/>
              </a:rPr>
              <a:t> WIMP</a:t>
            </a:r>
            <a:endParaRPr/>
          </a:p>
        </p:txBody>
      </p:sp>
      <p:sp>
        <p:nvSpPr>
          <p:cNvPr id="633" name="Google Shape;633;g3e7568fbf7a_0_1464"/>
          <p:cNvSpPr/>
          <p:nvPr/>
        </p:nvSpPr>
        <p:spPr>
          <a:xfrm>
            <a:off x="0" y="164744"/>
            <a:ext cx="3429300" cy="486000"/>
          </a:xfrm>
          <a:prstGeom prst="trapezoid">
            <a:avLst>
              <a:gd fmla="val 1426" name="adj"/>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34" name="Google Shape;634;g3e7568fbf7a_0_1464"/>
          <p:cNvSpPr txBox="1"/>
          <p:nvPr>
            <p:ph type="title"/>
          </p:nvPr>
        </p:nvSpPr>
        <p:spPr>
          <a:xfrm>
            <a:off x="311700" y="145544"/>
            <a:ext cx="3071700" cy="572700"/>
          </a:xfrm>
          <a:prstGeom prst="rect">
            <a:avLst/>
          </a:prstGeom>
          <a:effectLst>
            <a:outerShdw blurRad="28575" rotWithShape="0" algn="bl" dir="5400000" dist="9525">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620">
                <a:solidFill>
                  <a:srgbClr val="666666"/>
                </a:solidFill>
              </a:rPr>
              <a:t>WS2024 result</a:t>
            </a:r>
            <a:endParaRPr sz="2620">
              <a:solidFill>
                <a:srgbClr val="666666"/>
              </a:solidFill>
            </a:endParaRPr>
          </a:p>
        </p:txBody>
      </p:sp>
      <p:sp>
        <p:nvSpPr>
          <p:cNvPr id="635" name="Google Shape;635;g3e7568fbf7a_0_1464"/>
          <p:cNvSpPr/>
          <p:nvPr/>
        </p:nvSpPr>
        <p:spPr>
          <a:xfrm flipH="1" rot="10800000">
            <a:off x="3418975" y="164744"/>
            <a:ext cx="132900" cy="486000"/>
          </a:xfrm>
          <a:prstGeom prst="rtTriangle">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2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9" name="Shape 639"/>
        <p:cNvGrpSpPr/>
        <p:nvPr/>
      </p:nvGrpSpPr>
      <p:grpSpPr>
        <a:xfrm>
          <a:off x="0" y="0"/>
          <a:ext cx="0" cy="0"/>
          <a:chOff x="0" y="0"/>
          <a:chExt cx="0" cy="0"/>
        </a:xfrm>
      </p:grpSpPr>
      <p:sp>
        <p:nvSpPr>
          <p:cNvPr id="640" name="Google Shape;640;g3e7568fbf7a_0_1577"/>
          <p:cNvSpPr txBox="1"/>
          <p:nvPr>
            <p:ph idx="1" type="body"/>
          </p:nvPr>
        </p:nvSpPr>
        <p:spPr>
          <a:xfrm>
            <a:off x="311700" y="1051725"/>
            <a:ext cx="4490400" cy="2163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00"/>
              </a:spcBef>
              <a:spcAft>
                <a:spcPts val="0"/>
              </a:spcAft>
              <a:buSzPts val="2000"/>
              <a:buNone/>
            </a:pPr>
            <a:r>
              <a:rPr lang="en" sz="1500"/>
              <a:t>Exclusion limit with two-sided test statistic</a:t>
            </a:r>
            <a:endParaRPr sz="1500"/>
          </a:p>
          <a:p>
            <a:pPr indent="-323850" lvl="0" marL="457200" rtl="0" algn="l">
              <a:lnSpc>
                <a:spcPct val="100000"/>
              </a:lnSpc>
              <a:spcBef>
                <a:spcPts val="600"/>
              </a:spcBef>
              <a:spcAft>
                <a:spcPts val="0"/>
              </a:spcAft>
              <a:buSzPts val="1500"/>
              <a:buChar char="●"/>
            </a:pPr>
            <a:r>
              <a:rPr lang="en" sz="1500"/>
              <a:t>Factor of two improvement in sensitivity over existing limits between 5-9 GeV/c2</a:t>
            </a:r>
            <a:endParaRPr sz="1500"/>
          </a:p>
          <a:p>
            <a:pPr indent="-323850" lvl="0" marL="457200" rtl="0" algn="l">
              <a:lnSpc>
                <a:spcPct val="100000"/>
              </a:lnSpc>
              <a:spcBef>
                <a:spcPts val="0"/>
              </a:spcBef>
              <a:spcAft>
                <a:spcPts val="0"/>
              </a:spcAft>
              <a:buSzPts val="1500"/>
              <a:buChar char="●"/>
            </a:pPr>
            <a:r>
              <a:rPr lang="en" sz="1500"/>
              <a:t>World-leading limits &gt; 5 GeV/c2</a:t>
            </a:r>
            <a:endParaRPr sz="1500"/>
          </a:p>
          <a:p>
            <a:pPr indent="0" lvl="0" marL="0" rtl="0" algn="l">
              <a:lnSpc>
                <a:spcPct val="100000"/>
              </a:lnSpc>
              <a:spcBef>
                <a:spcPts val="600"/>
              </a:spcBef>
              <a:spcAft>
                <a:spcPts val="0"/>
              </a:spcAft>
              <a:buSzPts val="2000"/>
              <a:buNone/>
            </a:pPr>
            <a:r>
              <a:rPr lang="en" sz="1500"/>
              <a:t>Limits on SD neutron-only and proton-only:</a:t>
            </a:r>
            <a:endParaRPr sz="1500"/>
          </a:p>
        </p:txBody>
      </p:sp>
      <p:sp>
        <p:nvSpPr>
          <p:cNvPr id="641" name="Google Shape;641;g3e7568fbf7a_0_1577"/>
          <p:cNvSpPr txBox="1"/>
          <p:nvPr>
            <p:ph idx="12" type="sldNum"/>
          </p:nvPr>
        </p:nvSpPr>
        <p:spPr>
          <a:xfrm>
            <a:off x="8686800" y="4898569"/>
            <a:ext cx="457200" cy="2451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
              <a:t>‹#›</a:t>
            </a:fld>
            <a:endParaRPr/>
          </a:p>
        </p:txBody>
      </p:sp>
      <p:sp>
        <p:nvSpPr>
          <p:cNvPr id="642" name="Google Shape;642;g3e7568fbf7a_0_1577"/>
          <p:cNvSpPr/>
          <p:nvPr/>
        </p:nvSpPr>
        <p:spPr>
          <a:xfrm>
            <a:off x="0" y="276075"/>
            <a:ext cx="4348800" cy="486000"/>
          </a:xfrm>
          <a:prstGeom prst="trapezoid">
            <a:avLst>
              <a:gd fmla="val 1426" name="adj"/>
            </a:avLst>
          </a:prstGeom>
          <a:solidFill>
            <a:srgbClr val="FFF2CC"/>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3" name="Google Shape;643;g3e7568fbf7a_0_1577"/>
          <p:cNvSpPr txBox="1"/>
          <p:nvPr>
            <p:ph type="title"/>
          </p:nvPr>
        </p:nvSpPr>
        <p:spPr>
          <a:xfrm>
            <a:off x="6900" y="256875"/>
            <a:ext cx="4984800" cy="572700"/>
          </a:xfrm>
          <a:prstGeom prst="rect">
            <a:avLst/>
          </a:prstGeom>
          <a:noFill/>
          <a:ln>
            <a:noFill/>
          </a:ln>
          <a:effectLst>
            <a:outerShdw blurRad="28575" rotWithShape="0" algn="bl" dir="5400000" dist="9525">
              <a:srgbClr val="000000">
                <a:alpha val="50199"/>
              </a:srgbClr>
            </a:outerShdw>
          </a:effectLst>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990"/>
              <a:buNone/>
            </a:pPr>
            <a:r>
              <a:rPr lang="en" sz="2620">
                <a:solidFill>
                  <a:srgbClr val="666666"/>
                </a:solidFill>
              </a:rPr>
              <a:t>LZ WS2025 Low-mass WS search</a:t>
            </a:r>
            <a:endParaRPr sz="2620">
              <a:solidFill>
                <a:srgbClr val="666666"/>
              </a:solidFill>
            </a:endParaRPr>
          </a:p>
        </p:txBody>
      </p:sp>
      <p:pic>
        <p:nvPicPr>
          <p:cNvPr id="644" name="Google Shape;644;g3e7568fbf7a_0_1577"/>
          <p:cNvPicPr preferRelativeResize="0"/>
          <p:nvPr/>
        </p:nvPicPr>
        <p:blipFill rotWithShape="1">
          <a:blip r:embed="rId3">
            <a:alphaModFix/>
          </a:blip>
          <a:srcRect b="0" l="0" r="0" t="0"/>
          <a:stretch/>
        </p:blipFill>
        <p:spPr>
          <a:xfrm>
            <a:off x="4924700" y="455325"/>
            <a:ext cx="4037101" cy="2941118"/>
          </a:xfrm>
          <a:prstGeom prst="rect">
            <a:avLst/>
          </a:prstGeom>
          <a:noFill/>
          <a:ln>
            <a:noFill/>
          </a:ln>
        </p:spPr>
      </p:pic>
      <p:pic>
        <p:nvPicPr>
          <p:cNvPr id="645" name="Google Shape;645;g3e7568fbf7a_0_1577" title="Screenshot 2025-11-07 at 13.58.06.png"/>
          <p:cNvPicPr preferRelativeResize="0"/>
          <p:nvPr/>
        </p:nvPicPr>
        <p:blipFill rotWithShape="1">
          <a:blip r:embed="rId4">
            <a:alphaModFix/>
          </a:blip>
          <a:srcRect b="0" l="0" r="0" t="0"/>
          <a:stretch/>
        </p:blipFill>
        <p:spPr>
          <a:xfrm>
            <a:off x="2685022" y="3055950"/>
            <a:ext cx="2384249" cy="1700801"/>
          </a:xfrm>
          <a:prstGeom prst="rect">
            <a:avLst/>
          </a:prstGeom>
          <a:noFill/>
          <a:ln>
            <a:noFill/>
          </a:ln>
        </p:spPr>
      </p:pic>
      <p:pic>
        <p:nvPicPr>
          <p:cNvPr id="646" name="Google Shape;646;g3e7568fbf7a_0_1577" title="Screenshot 2025-11-07 at 13.57.27.png"/>
          <p:cNvPicPr preferRelativeResize="0"/>
          <p:nvPr/>
        </p:nvPicPr>
        <p:blipFill rotWithShape="1">
          <a:blip r:embed="rId5">
            <a:alphaModFix/>
          </a:blip>
          <a:srcRect b="0" l="0" r="0" t="0"/>
          <a:stretch/>
        </p:blipFill>
        <p:spPr>
          <a:xfrm>
            <a:off x="266750" y="3055946"/>
            <a:ext cx="2384249" cy="1700803"/>
          </a:xfrm>
          <a:prstGeom prst="rect">
            <a:avLst/>
          </a:prstGeom>
          <a:noFill/>
          <a:ln>
            <a:noFill/>
          </a:ln>
        </p:spPr>
      </p:pic>
      <p:pic>
        <p:nvPicPr>
          <p:cNvPr id="647" name="Google Shape;647;g3e7568fbf7a_0_1577"/>
          <p:cNvPicPr preferRelativeResize="0"/>
          <p:nvPr/>
        </p:nvPicPr>
        <p:blipFill rotWithShape="1">
          <a:blip r:embed="rId6">
            <a:alphaModFix/>
          </a:blip>
          <a:srcRect b="0" l="0" r="0" t="0"/>
          <a:stretch/>
        </p:blipFill>
        <p:spPr>
          <a:xfrm>
            <a:off x="8686800" y="4097425"/>
            <a:ext cx="414402" cy="740248"/>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sp>
        <p:nvSpPr>
          <p:cNvPr id="652" name="Google Shape;652;g3e7568fbf7a_0_158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en" sz="1500"/>
              <a:t>PLR test statistic to reject background-only model</a:t>
            </a:r>
            <a:endParaRPr sz="1500"/>
          </a:p>
          <a:p>
            <a:pPr indent="-323850" lvl="0" marL="457200" rtl="0" algn="l">
              <a:lnSpc>
                <a:spcPct val="115000"/>
              </a:lnSpc>
              <a:spcBef>
                <a:spcPts val="0"/>
              </a:spcBef>
              <a:spcAft>
                <a:spcPts val="0"/>
              </a:spcAft>
              <a:buSzPts val="1500"/>
              <a:buChar char="●"/>
            </a:pPr>
            <a:r>
              <a:rPr lang="en" sz="1500"/>
              <a:t>Assumed no DM events</a:t>
            </a:r>
            <a:endParaRPr sz="1500"/>
          </a:p>
          <a:p>
            <a:pPr indent="-323850" lvl="0" marL="457200" rtl="0" algn="l">
              <a:lnSpc>
                <a:spcPct val="115000"/>
              </a:lnSpc>
              <a:spcBef>
                <a:spcPts val="0"/>
              </a:spcBef>
              <a:spcAft>
                <a:spcPts val="0"/>
              </a:spcAft>
              <a:buSzPts val="1500"/>
              <a:buChar char="●"/>
            </a:pPr>
            <a:r>
              <a:rPr lang="en" sz="1500"/>
              <a:t>Unconstrained 8B CE𝜈NS rate</a:t>
            </a:r>
            <a:endParaRPr sz="1500"/>
          </a:p>
        </p:txBody>
      </p:sp>
      <p:sp>
        <p:nvSpPr>
          <p:cNvPr id="653" name="Google Shape;653;g3e7568fbf7a_0_1588"/>
          <p:cNvSpPr txBox="1"/>
          <p:nvPr>
            <p:ph idx="12" type="sldNum"/>
          </p:nvPr>
        </p:nvSpPr>
        <p:spPr>
          <a:xfrm>
            <a:off x="8595876" y="4756750"/>
            <a:ext cx="477000" cy="393600"/>
          </a:xfrm>
          <a:prstGeom prst="rect">
            <a:avLst/>
          </a:prstGeom>
          <a:noFill/>
          <a:ln>
            <a:noFill/>
          </a:ln>
          <a:effectLst>
            <a:outerShdw blurRad="57150" rotWithShape="0" algn="bl" dir="5400000" dist="9525">
              <a:srgbClr val="000000">
                <a:alpha val="30199"/>
              </a:srgbClr>
            </a:outerShdw>
          </a:effectLst>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200"/>
              <a:buNone/>
            </a:pPr>
            <a:fld id="{00000000-1234-1234-1234-123412341234}" type="slidenum">
              <a:rPr lang="en"/>
              <a:t>‹#›</a:t>
            </a:fld>
            <a:endParaRPr/>
          </a:p>
        </p:txBody>
      </p:sp>
      <p:sp>
        <p:nvSpPr>
          <p:cNvPr id="654" name="Google Shape;654;g3e7568fbf7a_0_1588"/>
          <p:cNvSpPr/>
          <p:nvPr/>
        </p:nvSpPr>
        <p:spPr>
          <a:xfrm>
            <a:off x="0" y="276075"/>
            <a:ext cx="4837800" cy="486000"/>
          </a:xfrm>
          <a:prstGeom prst="trapezoid">
            <a:avLst>
              <a:gd fmla="val 1426" name="adj"/>
            </a:avLst>
          </a:prstGeom>
          <a:solidFill>
            <a:srgbClr val="FFF2CC"/>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5" name="Google Shape;655;g3e7568fbf7a_0_1588"/>
          <p:cNvSpPr txBox="1"/>
          <p:nvPr>
            <p:ph type="title"/>
          </p:nvPr>
        </p:nvSpPr>
        <p:spPr>
          <a:xfrm>
            <a:off x="311700" y="41150"/>
            <a:ext cx="8520600" cy="976500"/>
          </a:xfrm>
          <a:prstGeom prst="rect">
            <a:avLst/>
          </a:prstGeom>
          <a:noFill/>
          <a:ln>
            <a:noFill/>
          </a:ln>
          <a:effectLst>
            <a:outerShdw blurRad="28575" rotWithShape="0" algn="bl" dir="5400000" dist="9525">
              <a:srgbClr val="000000">
                <a:alpha val="50199"/>
              </a:srgbClr>
            </a:outerShdw>
          </a:effectLst>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lang="en" sz="2620">
                <a:solidFill>
                  <a:srgbClr val="666666"/>
                </a:solidFill>
              </a:rPr>
              <a:t>LZ WS2025</a:t>
            </a:r>
            <a:br>
              <a:rPr lang="en" sz="2620">
                <a:solidFill>
                  <a:srgbClr val="666666"/>
                </a:solidFill>
              </a:rPr>
            </a:br>
            <a:r>
              <a:rPr lang="en" sz="2620">
                <a:solidFill>
                  <a:srgbClr val="666666"/>
                </a:solidFill>
              </a:rPr>
              <a:t>8B CE𝜈NS measurement</a:t>
            </a:r>
            <a:endParaRPr sz="2620">
              <a:solidFill>
                <a:srgbClr val="666666"/>
              </a:solidFill>
            </a:endParaRPr>
          </a:p>
        </p:txBody>
      </p:sp>
      <p:pic>
        <p:nvPicPr>
          <p:cNvPr id="656" name="Google Shape;656;g3e7568fbf7a_0_1588" title="Screenshot 2026-05-04 at 17.53.27.png"/>
          <p:cNvPicPr preferRelativeResize="0"/>
          <p:nvPr/>
        </p:nvPicPr>
        <p:blipFill rotWithShape="1">
          <a:blip r:embed="rId3">
            <a:alphaModFix/>
          </a:blip>
          <a:srcRect b="0" l="0" r="0" t="0"/>
          <a:stretch/>
        </p:blipFill>
        <p:spPr>
          <a:xfrm>
            <a:off x="4974344" y="140569"/>
            <a:ext cx="3885899" cy="3200625"/>
          </a:xfrm>
          <a:prstGeom prst="rect">
            <a:avLst/>
          </a:prstGeom>
          <a:noFill/>
          <a:ln>
            <a:noFill/>
          </a:ln>
        </p:spPr>
      </p:pic>
      <p:sp>
        <p:nvSpPr>
          <p:cNvPr id="657" name="Google Shape;657;g3e7568fbf7a_0_1588"/>
          <p:cNvSpPr/>
          <p:nvPr/>
        </p:nvSpPr>
        <p:spPr>
          <a:xfrm flipH="1" rot="10800000">
            <a:off x="4823134" y="276075"/>
            <a:ext cx="187500" cy="486000"/>
          </a:xfrm>
          <a:prstGeom prst="rtTriangle">
            <a:avLst/>
          </a:prstGeom>
          <a:solidFill>
            <a:srgbClr val="FFF2CC"/>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658" name="Google Shape;658;g3e7568fbf7a_0_1588"/>
          <p:cNvPicPr preferRelativeResize="0"/>
          <p:nvPr/>
        </p:nvPicPr>
        <p:blipFill rotWithShape="1">
          <a:blip r:embed="rId4">
            <a:alphaModFix/>
          </a:blip>
          <a:srcRect b="0" l="0" r="0" t="50338"/>
          <a:stretch/>
        </p:blipFill>
        <p:spPr>
          <a:xfrm>
            <a:off x="4974350" y="3402914"/>
            <a:ext cx="3885901" cy="1353837"/>
          </a:xfrm>
          <a:prstGeom prst="rect">
            <a:avLst/>
          </a:prstGeom>
          <a:noFill/>
          <a:ln>
            <a:noFill/>
          </a:ln>
        </p:spPr>
      </p:pic>
      <p:pic>
        <p:nvPicPr>
          <p:cNvPr id="659" name="Google Shape;659;g3e7568fbf7a_0_1588"/>
          <p:cNvPicPr preferRelativeResize="0"/>
          <p:nvPr/>
        </p:nvPicPr>
        <p:blipFill rotWithShape="1">
          <a:blip r:embed="rId5">
            <a:alphaModFix/>
          </a:blip>
          <a:srcRect b="0" l="0" r="0" t="0"/>
          <a:stretch/>
        </p:blipFill>
        <p:spPr>
          <a:xfrm>
            <a:off x="318550" y="2059888"/>
            <a:ext cx="4253451" cy="1296016"/>
          </a:xfrm>
          <a:prstGeom prst="rect">
            <a:avLst/>
          </a:prstGeom>
          <a:noFill/>
          <a:ln>
            <a:noFill/>
          </a:ln>
        </p:spPr>
      </p:pic>
      <p:sp>
        <p:nvSpPr>
          <p:cNvPr id="660" name="Google Shape;660;g3e7568fbf7a_0_1588"/>
          <p:cNvSpPr txBox="1"/>
          <p:nvPr/>
        </p:nvSpPr>
        <p:spPr>
          <a:xfrm>
            <a:off x="277809" y="3361391"/>
            <a:ext cx="4653300" cy="1340400"/>
          </a:xfrm>
          <a:prstGeom prst="rect">
            <a:avLst/>
          </a:prstGeom>
          <a:noFill/>
          <a:ln>
            <a:noFill/>
          </a:ln>
        </p:spPr>
        <p:txBody>
          <a:bodyPr anchorCtr="0" anchor="t" bIns="91425" lIns="91425" spcFirstLastPara="1" rIns="91425" wrap="square" tIns="91425">
            <a:spAutoFit/>
          </a:bodyPr>
          <a:lstStyle/>
          <a:p>
            <a:pPr indent="-181651" lvl="0" marL="244800" marR="0" rtl="0" algn="l">
              <a:lnSpc>
                <a:spcPct val="115000"/>
              </a:lnSpc>
              <a:spcBef>
                <a:spcPts val="0"/>
              </a:spcBef>
              <a:spcAft>
                <a:spcPts val="0"/>
              </a:spcAft>
              <a:buClr>
                <a:schemeClr val="dk2"/>
              </a:buClr>
              <a:buSzPts val="1500"/>
              <a:buFont typeface="Lexend"/>
              <a:buChar char="➔"/>
            </a:pPr>
            <a:r>
              <a:rPr b="0" i="0" lang="en" sz="1500" u="none" cap="none" strike="noStrike">
                <a:solidFill>
                  <a:schemeClr val="dk2"/>
                </a:solidFill>
                <a:latin typeface="Lexend"/>
                <a:ea typeface="Lexend"/>
                <a:cs typeface="Lexend"/>
                <a:sym typeface="Lexend"/>
              </a:rPr>
              <a:t>Background-only model rejected with 4.5𝞂 significance (expected 6.7σ)</a:t>
            </a:r>
            <a:endParaRPr b="0" i="0" sz="1500" u="none" cap="none" strike="noStrike">
              <a:solidFill>
                <a:schemeClr val="dk2"/>
              </a:solidFill>
              <a:latin typeface="Lexend"/>
              <a:ea typeface="Lexend"/>
              <a:cs typeface="Lexend"/>
              <a:sym typeface="Lexend"/>
            </a:endParaRPr>
          </a:p>
          <a:p>
            <a:pPr indent="0" lvl="0" marL="0" marR="0" rtl="0" algn="l">
              <a:lnSpc>
                <a:spcPct val="115000"/>
              </a:lnSpc>
              <a:spcBef>
                <a:spcPts val="1000"/>
              </a:spcBef>
              <a:spcAft>
                <a:spcPts val="0"/>
              </a:spcAft>
              <a:buClr>
                <a:srgbClr val="000000"/>
              </a:buClr>
              <a:buSzPts val="1500"/>
              <a:buFont typeface="Arial"/>
              <a:buNone/>
            </a:pPr>
            <a:r>
              <a:rPr b="0" i="0" lang="en" sz="1500" u="none" cap="none" strike="noStrike">
                <a:solidFill>
                  <a:schemeClr val="dk2"/>
                </a:solidFill>
                <a:latin typeface="Lexend"/>
                <a:ea typeface="Lexend"/>
                <a:cs typeface="Lexend"/>
                <a:sym typeface="Lexend"/>
              </a:rPr>
              <a:t>Measure weak-mixing angle (sin2𝛳W) at low momentum transfer (Q), consistent with SM</a:t>
            </a:r>
            <a:endParaRPr b="0" i="0" sz="1500" u="none" cap="none" strike="noStrike">
              <a:solidFill>
                <a:schemeClr val="dk2"/>
              </a:solidFill>
              <a:latin typeface="Lexend"/>
              <a:ea typeface="Lexend"/>
              <a:cs typeface="Lexend"/>
              <a:sym typeface="Lexen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4" name="Shape 664"/>
        <p:cNvGrpSpPr/>
        <p:nvPr/>
      </p:nvGrpSpPr>
      <p:grpSpPr>
        <a:xfrm>
          <a:off x="0" y="0"/>
          <a:ext cx="0" cy="0"/>
          <a:chOff x="0" y="0"/>
          <a:chExt cx="0" cy="0"/>
        </a:xfrm>
      </p:grpSpPr>
      <p:sp>
        <p:nvSpPr>
          <p:cNvPr id="665" name="Google Shape;665;g3e7568fbf7a_0_1378"/>
          <p:cNvSpPr txBox="1"/>
          <p:nvPr>
            <p:ph idx="1" type="body"/>
          </p:nvPr>
        </p:nvSpPr>
        <p:spPr>
          <a:xfrm>
            <a:off x="311700" y="922728"/>
            <a:ext cx="4490400" cy="2292000"/>
          </a:xfrm>
          <a:prstGeom prst="rect">
            <a:avLst/>
          </a:prstGeom>
        </p:spPr>
        <p:txBody>
          <a:bodyPr anchorCtr="0" anchor="t" bIns="91425" lIns="91425" spcFirstLastPara="1" rIns="91425" wrap="square" tIns="91425">
            <a:noAutofit/>
          </a:bodyPr>
          <a:lstStyle/>
          <a:p>
            <a:pPr indent="-323850" lvl="0" marL="457200" rtl="0" algn="l">
              <a:lnSpc>
                <a:spcPct val="130000"/>
              </a:lnSpc>
              <a:spcBef>
                <a:spcPts val="600"/>
              </a:spcBef>
              <a:spcAft>
                <a:spcPts val="0"/>
              </a:spcAft>
              <a:buSzPts val="1500"/>
              <a:buChar char="●"/>
            </a:pPr>
            <a:r>
              <a:rPr lang="en" sz="1500"/>
              <a:t>Backgrounds: </a:t>
            </a:r>
            <a:r>
              <a:rPr baseline="30000" lang="en" sz="1500"/>
              <a:t>8</a:t>
            </a:r>
            <a:r>
              <a:rPr lang="en" sz="1500"/>
              <a:t>B CE𝜈NS, accidental coincidences, and detector neutrons</a:t>
            </a:r>
            <a:endParaRPr sz="1500"/>
          </a:p>
          <a:p>
            <a:pPr indent="-323850" lvl="0" marL="457200" rtl="0" algn="l">
              <a:lnSpc>
                <a:spcPct val="130000"/>
              </a:lnSpc>
              <a:spcBef>
                <a:spcPts val="600"/>
              </a:spcBef>
              <a:spcAft>
                <a:spcPts val="0"/>
              </a:spcAft>
              <a:buSzPts val="1500"/>
              <a:buChar char="●"/>
            </a:pPr>
            <a:r>
              <a:rPr baseline="30000" lang="en" sz="1500"/>
              <a:t>8</a:t>
            </a:r>
            <a:r>
              <a:rPr lang="en" sz="1500"/>
              <a:t>B CE𝜈NS rate constrained based on predictions using SNO measurement*</a:t>
            </a:r>
            <a:endParaRPr sz="1500"/>
          </a:p>
          <a:p>
            <a:pPr indent="-323850" lvl="0" marL="457200" rtl="0" algn="l">
              <a:lnSpc>
                <a:spcPct val="130000"/>
              </a:lnSpc>
              <a:spcBef>
                <a:spcPts val="1000"/>
              </a:spcBef>
              <a:spcAft>
                <a:spcPts val="0"/>
              </a:spcAft>
              <a:buSzPts val="1500"/>
              <a:buChar char="➔"/>
            </a:pPr>
            <a:r>
              <a:rPr lang="en" sz="1500"/>
              <a:t>Best-fit number of DM events consistent with </a:t>
            </a:r>
            <a:r>
              <a:rPr b="1" lang="en" sz="1500"/>
              <a:t>0</a:t>
            </a:r>
            <a:r>
              <a:rPr lang="en" sz="1500"/>
              <a:t> at all DM masses tested</a:t>
            </a:r>
            <a:endParaRPr sz="1500"/>
          </a:p>
        </p:txBody>
      </p:sp>
      <p:sp>
        <p:nvSpPr>
          <p:cNvPr id="666" name="Google Shape;666;g3e7568fbf7a_0_1378"/>
          <p:cNvSpPr txBox="1"/>
          <p:nvPr>
            <p:ph idx="12" type="sldNum"/>
          </p:nvPr>
        </p:nvSpPr>
        <p:spPr>
          <a:xfrm>
            <a:off x="8686800" y="4898569"/>
            <a:ext cx="457200" cy="245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667" name="Google Shape;667;g3e7568fbf7a_0_1378" title="Screenshot 2026-05-03 at 22.39.04.png"/>
          <p:cNvPicPr preferRelativeResize="0"/>
          <p:nvPr/>
        </p:nvPicPr>
        <p:blipFill>
          <a:blip r:embed="rId3">
            <a:alphaModFix/>
          </a:blip>
          <a:stretch>
            <a:fillRect/>
          </a:stretch>
        </p:blipFill>
        <p:spPr>
          <a:xfrm>
            <a:off x="4990700" y="1173600"/>
            <a:ext cx="3931248" cy="3073099"/>
          </a:xfrm>
          <a:prstGeom prst="rect">
            <a:avLst/>
          </a:prstGeom>
          <a:noFill/>
          <a:ln>
            <a:noFill/>
          </a:ln>
        </p:spPr>
      </p:pic>
      <p:pic>
        <p:nvPicPr>
          <p:cNvPr id="668" name="Google Shape;668;g3e7568fbf7a_0_1378"/>
          <p:cNvPicPr preferRelativeResize="0"/>
          <p:nvPr/>
        </p:nvPicPr>
        <p:blipFill>
          <a:blip r:embed="rId4">
            <a:alphaModFix/>
          </a:blip>
          <a:stretch>
            <a:fillRect/>
          </a:stretch>
        </p:blipFill>
        <p:spPr>
          <a:xfrm>
            <a:off x="348600" y="2980130"/>
            <a:ext cx="4490401" cy="1593870"/>
          </a:xfrm>
          <a:prstGeom prst="rect">
            <a:avLst/>
          </a:prstGeom>
          <a:noFill/>
          <a:ln>
            <a:noFill/>
          </a:ln>
        </p:spPr>
      </p:pic>
      <p:sp>
        <p:nvSpPr>
          <p:cNvPr id="669" name="Google Shape;669;g3e7568fbf7a_0_1378"/>
          <p:cNvSpPr/>
          <p:nvPr/>
        </p:nvSpPr>
        <p:spPr>
          <a:xfrm>
            <a:off x="0" y="276075"/>
            <a:ext cx="4348800" cy="486000"/>
          </a:xfrm>
          <a:prstGeom prst="trapezoid">
            <a:avLst>
              <a:gd fmla="val 1426" name="adj"/>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70" name="Google Shape;670;g3e7568fbf7a_0_1378"/>
          <p:cNvSpPr txBox="1"/>
          <p:nvPr>
            <p:ph type="title"/>
          </p:nvPr>
        </p:nvSpPr>
        <p:spPr>
          <a:xfrm>
            <a:off x="311700" y="256875"/>
            <a:ext cx="5856000" cy="572700"/>
          </a:xfrm>
          <a:prstGeom prst="rect">
            <a:avLst/>
          </a:prstGeom>
          <a:effectLst>
            <a:outerShdw blurRad="28575" rotWithShape="0" algn="bl" dir="5400000" dist="9525">
              <a:srgbClr val="000000">
                <a:alpha val="50000"/>
              </a:srgbClr>
            </a:outerShdw>
          </a:effectLst>
        </p:spPr>
        <p:txBody>
          <a:bodyPr anchorCtr="0" anchor="b" bIns="91425" lIns="91425" spcFirstLastPara="1" rIns="91425" wrap="square" tIns="91425">
            <a:noAutofit/>
          </a:bodyPr>
          <a:lstStyle/>
          <a:p>
            <a:pPr indent="0" lvl="0" marL="0" rtl="0" algn="l">
              <a:spcBef>
                <a:spcPts val="0"/>
              </a:spcBef>
              <a:spcAft>
                <a:spcPts val="0"/>
              </a:spcAft>
              <a:buSzPts val="990"/>
              <a:buNone/>
            </a:pPr>
            <a:r>
              <a:rPr lang="en" sz="2620">
                <a:solidFill>
                  <a:srgbClr val="666666"/>
                </a:solidFill>
              </a:rPr>
              <a:t>LZ Low-mass WS search and 8B Signal </a:t>
            </a:r>
            <a:endParaRPr sz="2620">
              <a:solidFill>
                <a:srgbClr val="666666"/>
              </a:solidFill>
            </a:endParaRPr>
          </a:p>
        </p:txBody>
      </p:sp>
      <p:sp>
        <p:nvSpPr>
          <p:cNvPr id="671" name="Google Shape;671;g3e7568fbf7a_0_1378"/>
          <p:cNvSpPr txBox="1"/>
          <p:nvPr/>
        </p:nvSpPr>
        <p:spPr>
          <a:xfrm>
            <a:off x="6469075" y="4418050"/>
            <a:ext cx="2182800" cy="40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t>*</a:t>
            </a:r>
            <a:r>
              <a:rPr i="1" lang="en" sz="1000" u="sng">
                <a:solidFill>
                  <a:schemeClr val="accent5"/>
                </a:solidFill>
                <a:latin typeface="Lexend"/>
                <a:ea typeface="Lexend"/>
                <a:cs typeface="Lexend"/>
                <a:sym typeface="Lexend"/>
                <a:hlinkClick r:id="rId5">
                  <a:extLst>
                    <a:ext uri="{A12FA001-AC4F-418D-AE19-62706E023703}">
                      <ahyp:hlinkClr val="tx"/>
                    </a:ext>
                  </a:extLst>
                </a:hlinkClick>
              </a:rPr>
              <a:t>Phys. Rev. C </a:t>
            </a:r>
            <a:r>
              <a:rPr b="1" i="1" lang="en" sz="1000" u="sng">
                <a:solidFill>
                  <a:schemeClr val="accent5"/>
                </a:solidFill>
                <a:latin typeface="Lexend"/>
                <a:ea typeface="Lexend"/>
                <a:cs typeface="Lexend"/>
                <a:sym typeface="Lexend"/>
                <a:hlinkClick r:id="rId6">
                  <a:extLst>
                    <a:ext uri="{A12FA001-AC4F-418D-AE19-62706E023703}">
                      <ahyp:hlinkClr val="tx"/>
                    </a:ext>
                  </a:extLst>
                </a:hlinkClick>
              </a:rPr>
              <a:t>88</a:t>
            </a:r>
            <a:r>
              <a:rPr i="1" lang="en" sz="1000" u="sng">
                <a:solidFill>
                  <a:schemeClr val="accent5"/>
                </a:solidFill>
                <a:latin typeface="Lexend"/>
                <a:ea typeface="Lexend"/>
                <a:cs typeface="Lexend"/>
                <a:sym typeface="Lexend"/>
                <a:hlinkClick r:id="rId7">
                  <a:extLst>
                    <a:ext uri="{A12FA001-AC4F-418D-AE19-62706E023703}">
                      <ahyp:hlinkClr val="tx"/>
                    </a:ext>
                  </a:extLst>
                </a:hlinkClick>
              </a:rPr>
              <a:t>, 025501 (2013)</a:t>
            </a:r>
            <a:endParaRPr>
              <a:latin typeface="Lexend"/>
              <a:ea typeface="Lexend"/>
              <a:cs typeface="Lexend"/>
              <a:sym typeface="Lexend"/>
            </a:endParaRPr>
          </a:p>
        </p:txBody>
      </p:sp>
      <p:sp>
        <p:nvSpPr>
          <p:cNvPr id="672" name="Google Shape;672;g3e7568fbf7a_0_1378"/>
          <p:cNvSpPr txBox="1"/>
          <p:nvPr/>
        </p:nvSpPr>
        <p:spPr>
          <a:xfrm>
            <a:off x="6865075" y="115825"/>
            <a:ext cx="14709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u="sng">
                <a:solidFill>
                  <a:schemeClr val="hlink"/>
                </a:solidFill>
                <a:highlight>
                  <a:srgbClr val="FFFFFF"/>
                </a:highlight>
                <a:latin typeface="Lexend"/>
                <a:ea typeface="Lexend"/>
                <a:cs typeface="Lexend"/>
                <a:sym typeface="Lexend"/>
                <a:hlinkClick r:id="rId8"/>
              </a:rPr>
              <a:t>arXiv:2512.08065</a:t>
            </a:r>
            <a:endParaRPr sz="1700">
              <a:latin typeface="Lexend"/>
              <a:ea typeface="Lexend"/>
              <a:cs typeface="Lexend"/>
              <a:sym typeface="Lexend"/>
            </a:endParaRPr>
          </a:p>
        </p:txBody>
      </p:sp>
      <p:sp>
        <p:nvSpPr>
          <p:cNvPr id="673" name="Google Shape;673;g3e7568fbf7a_0_1378"/>
          <p:cNvSpPr txBox="1"/>
          <p:nvPr/>
        </p:nvSpPr>
        <p:spPr>
          <a:xfrm>
            <a:off x="50700" y="4729398"/>
            <a:ext cx="50124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dk1"/>
                </a:solidFill>
                <a:latin typeface="Arial Narrow"/>
                <a:ea typeface="Arial Narrow"/>
                <a:cs typeface="Arial Narrow"/>
                <a:sym typeface="Arial Narrow"/>
              </a:rPr>
              <a:t>Thanks to Alberto Uson, Tuesday LZ Results Talk</a:t>
            </a:r>
            <a:endParaRPr sz="1300">
              <a:solidFill>
                <a:schemeClr val="dk1"/>
              </a:solidFill>
              <a:latin typeface="Arial Narrow"/>
              <a:ea typeface="Arial Narrow"/>
              <a:cs typeface="Arial Narrow"/>
              <a:sym typeface="Arial Narrow"/>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77" name="Shape 677"/>
        <p:cNvGrpSpPr/>
        <p:nvPr/>
      </p:nvGrpSpPr>
      <p:grpSpPr>
        <a:xfrm>
          <a:off x="0" y="0"/>
          <a:ext cx="0" cy="0"/>
          <a:chOff x="0" y="0"/>
          <a:chExt cx="0" cy="0"/>
        </a:xfrm>
      </p:grpSpPr>
      <p:sp>
        <p:nvSpPr>
          <p:cNvPr id="678" name="Google Shape;678;g3e7568fbf7a_0_1600"/>
          <p:cNvSpPr txBox="1"/>
          <p:nvPr>
            <p:ph idx="1" type="body"/>
          </p:nvPr>
        </p:nvSpPr>
        <p:spPr>
          <a:xfrm>
            <a:off x="442050" y="3296978"/>
            <a:ext cx="6168000" cy="6303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600"/>
              </a:spcBef>
              <a:spcAft>
                <a:spcPts val="0"/>
              </a:spcAft>
              <a:buClr>
                <a:schemeClr val="dk1"/>
              </a:buClr>
              <a:buSzPts val="1100"/>
              <a:buFont typeface="Arial"/>
              <a:buNone/>
            </a:pPr>
            <a:r>
              <a:rPr lang="en" sz="1300"/>
              <a:t>Plus other non-DM searches in the horizon → </a:t>
            </a:r>
            <a:r>
              <a:rPr b="1" lang="en" sz="1300"/>
              <a:t>0𝜈𝛽𝛽</a:t>
            </a:r>
            <a:endParaRPr sz="1300"/>
          </a:p>
        </p:txBody>
      </p:sp>
      <p:sp>
        <p:nvSpPr>
          <p:cNvPr id="679" name="Google Shape;679;g3e7568fbf7a_0_1600"/>
          <p:cNvSpPr/>
          <p:nvPr/>
        </p:nvSpPr>
        <p:spPr>
          <a:xfrm>
            <a:off x="401650" y="3811313"/>
            <a:ext cx="8377500" cy="885000"/>
          </a:xfrm>
          <a:prstGeom prst="rect">
            <a:avLst/>
          </a:prstGeom>
          <a:solidFill>
            <a:schemeClr val="lt1"/>
          </a:solidFill>
          <a:ln cap="flat" cmpd="sng" w="28575">
            <a:solidFill>
              <a:srgbClr val="A64D79"/>
            </a:solidFill>
            <a:prstDash val="solid"/>
            <a:round/>
            <a:headEnd len="sm" w="sm" type="none"/>
            <a:tailEnd len="sm" w="sm" type="none"/>
          </a:ln>
          <a:effectLst>
            <a:outerShdw blurRad="57150" rotWithShape="0" algn="bl" dir="5400000" dist="19050">
              <a:srgbClr val="000000">
                <a:alpha val="50199"/>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0" name="Google Shape;680;g3e7568fbf7a_0_1600"/>
          <p:cNvSpPr txBox="1"/>
          <p:nvPr>
            <p:ph idx="1" type="body"/>
          </p:nvPr>
        </p:nvSpPr>
        <p:spPr>
          <a:xfrm>
            <a:off x="311700" y="575679"/>
            <a:ext cx="8520600" cy="486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00"/>
              </a:spcBef>
              <a:spcAft>
                <a:spcPts val="0"/>
              </a:spcAft>
              <a:buSzPts val="2000"/>
              <a:buNone/>
            </a:pPr>
            <a:r>
              <a:rPr lang="en" sz="1400"/>
              <a:t>LZ can search for alternative candidates and in different energy regimes:</a:t>
            </a:r>
            <a:endParaRPr sz="1400"/>
          </a:p>
        </p:txBody>
      </p:sp>
      <p:sp>
        <p:nvSpPr>
          <p:cNvPr id="681" name="Google Shape;681;g3e7568fbf7a_0_1600"/>
          <p:cNvSpPr txBox="1"/>
          <p:nvPr>
            <p:ph idx="1" type="body"/>
          </p:nvPr>
        </p:nvSpPr>
        <p:spPr>
          <a:xfrm>
            <a:off x="442050" y="3785545"/>
            <a:ext cx="6282900" cy="981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00"/>
              </a:spcBef>
              <a:spcAft>
                <a:spcPts val="0"/>
              </a:spcAft>
              <a:buSzPts val="2000"/>
              <a:buNone/>
            </a:pPr>
            <a:r>
              <a:rPr lang="en" sz="1500"/>
              <a:t>Further into the future, much larger exposures needed to fully cover the space parameter until the neutrino fog at larger DM masses…</a:t>
            </a:r>
            <a:endParaRPr sz="1092"/>
          </a:p>
        </p:txBody>
      </p:sp>
      <p:sp>
        <p:nvSpPr>
          <p:cNvPr id="682" name="Google Shape;682;g3e7568fbf7a_0_1600"/>
          <p:cNvSpPr txBox="1"/>
          <p:nvPr>
            <p:ph idx="12" type="sldNum"/>
          </p:nvPr>
        </p:nvSpPr>
        <p:spPr>
          <a:xfrm>
            <a:off x="8686800" y="4898569"/>
            <a:ext cx="457200" cy="2451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
              <a:t>‹#›</a:t>
            </a:fld>
            <a:endParaRPr/>
          </a:p>
        </p:txBody>
      </p:sp>
      <p:sp>
        <p:nvSpPr>
          <p:cNvPr id="683" name="Google Shape;683;g3e7568fbf7a_0_1600"/>
          <p:cNvSpPr/>
          <p:nvPr/>
        </p:nvSpPr>
        <p:spPr>
          <a:xfrm>
            <a:off x="0" y="63874"/>
            <a:ext cx="7431900" cy="486000"/>
          </a:xfrm>
          <a:prstGeom prst="trapezoid">
            <a:avLst>
              <a:gd fmla="val 1426" name="adj"/>
            </a:avLst>
          </a:prstGeom>
          <a:solidFill>
            <a:srgbClr val="FFF2CC"/>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4" name="Google Shape;684;g3e7568fbf7a_0_1600"/>
          <p:cNvSpPr txBox="1"/>
          <p:nvPr>
            <p:ph type="title"/>
          </p:nvPr>
        </p:nvSpPr>
        <p:spPr>
          <a:xfrm>
            <a:off x="300475" y="44674"/>
            <a:ext cx="7043100" cy="572700"/>
          </a:xfrm>
          <a:prstGeom prst="rect">
            <a:avLst/>
          </a:prstGeom>
          <a:noFill/>
          <a:ln>
            <a:noFill/>
          </a:ln>
          <a:effectLst>
            <a:outerShdw blurRad="28575" rotWithShape="0" algn="bl" dir="5400000" dist="9525">
              <a:srgbClr val="000000">
                <a:alpha val="50199"/>
              </a:srgbClr>
            </a:outerShdw>
          </a:effectLst>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990"/>
              <a:buNone/>
            </a:pPr>
            <a:r>
              <a:rPr lang="en" sz="2620">
                <a:solidFill>
                  <a:srgbClr val="666666"/>
                </a:solidFill>
              </a:rPr>
              <a:t>Other LZ DM searches and prospects</a:t>
            </a:r>
            <a:endParaRPr sz="2620">
              <a:solidFill>
                <a:srgbClr val="666666"/>
              </a:solidFill>
            </a:endParaRPr>
          </a:p>
        </p:txBody>
      </p:sp>
      <p:sp>
        <p:nvSpPr>
          <p:cNvPr id="685" name="Google Shape;685;g3e7568fbf7a_0_1600"/>
          <p:cNvSpPr/>
          <p:nvPr/>
        </p:nvSpPr>
        <p:spPr>
          <a:xfrm flipH="1" rot="10800000">
            <a:off x="7409242" y="63874"/>
            <a:ext cx="287700" cy="486000"/>
          </a:xfrm>
          <a:prstGeom prst="rtTriangle">
            <a:avLst/>
          </a:prstGeom>
          <a:solidFill>
            <a:srgbClr val="FFF2CC"/>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686" name="Google Shape;686;g3e7568fbf7a_0_1600"/>
          <p:cNvPicPr preferRelativeResize="0"/>
          <p:nvPr/>
        </p:nvPicPr>
        <p:blipFill rotWithShape="1">
          <a:blip r:embed="rId3">
            <a:alphaModFix/>
          </a:blip>
          <a:srcRect b="0" l="0" r="0" t="0"/>
          <a:stretch/>
        </p:blipFill>
        <p:spPr>
          <a:xfrm>
            <a:off x="6989769" y="3868013"/>
            <a:ext cx="1368963" cy="572700"/>
          </a:xfrm>
          <a:prstGeom prst="rect">
            <a:avLst/>
          </a:prstGeom>
          <a:noFill/>
          <a:ln>
            <a:noFill/>
          </a:ln>
        </p:spPr>
      </p:pic>
      <p:sp>
        <p:nvSpPr>
          <p:cNvPr id="687" name="Google Shape;687;g3e7568fbf7a_0_1600"/>
          <p:cNvSpPr txBox="1"/>
          <p:nvPr/>
        </p:nvSpPr>
        <p:spPr>
          <a:xfrm>
            <a:off x="6985300" y="4366038"/>
            <a:ext cx="13770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100"/>
              <a:buFont typeface="Arial"/>
              <a:buNone/>
            </a:pPr>
            <a:r>
              <a:rPr b="0" i="0" lang="en" sz="1100" u="sng" cap="none" strike="noStrike">
                <a:solidFill>
                  <a:schemeClr val="hlink"/>
                </a:solidFill>
                <a:latin typeface="Lexend"/>
                <a:ea typeface="Lexend"/>
                <a:cs typeface="Lexend"/>
                <a:sym typeface="Lexend"/>
                <a:hlinkClick r:id="rId4"/>
              </a:rPr>
              <a:t>arXiv:2410.17137</a:t>
            </a:r>
            <a:endParaRPr b="0" i="0" sz="1100" u="sng" cap="none" strike="noStrike">
              <a:solidFill>
                <a:schemeClr val="hlink"/>
              </a:solidFill>
              <a:latin typeface="Lexend"/>
              <a:ea typeface="Lexend"/>
              <a:cs typeface="Lexend"/>
              <a:sym typeface="Lexend"/>
            </a:endParaRPr>
          </a:p>
        </p:txBody>
      </p:sp>
      <p:pic>
        <p:nvPicPr>
          <p:cNvPr id="688" name="Google Shape;688;g3e7568fbf7a_0_1600"/>
          <p:cNvPicPr preferRelativeResize="0"/>
          <p:nvPr/>
        </p:nvPicPr>
        <p:blipFill rotWithShape="1">
          <a:blip r:embed="rId5">
            <a:alphaModFix/>
          </a:blip>
          <a:srcRect b="0" l="0" r="0" t="0"/>
          <a:stretch/>
        </p:blipFill>
        <p:spPr>
          <a:xfrm>
            <a:off x="3869060" y="1153662"/>
            <a:ext cx="2468647" cy="1806950"/>
          </a:xfrm>
          <a:prstGeom prst="rect">
            <a:avLst/>
          </a:prstGeom>
          <a:noFill/>
          <a:ln>
            <a:noFill/>
          </a:ln>
        </p:spPr>
      </p:pic>
      <p:grpSp>
        <p:nvGrpSpPr>
          <p:cNvPr id="689" name="Google Shape;689;g3e7568fbf7a_0_1600"/>
          <p:cNvGrpSpPr/>
          <p:nvPr/>
        </p:nvGrpSpPr>
        <p:grpSpPr>
          <a:xfrm>
            <a:off x="6627854" y="2026794"/>
            <a:ext cx="2311072" cy="1390246"/>
            <a:chOff x="6208150" y="2217454"/>
            <a:chExt cx="2571000" cy="1390246"/>
          </a:xfrm>
        </p:grpSpPr>
        <p:sp>
          <p:nvSpPr>
            <p:cNvPr id="690" name="Google Shape;690;g3e7568fbf7a_0_1600"/>
            <p:cNvSpPr/>
            <p:nvPr/>
          </p:nvSpPr>
          <p:spPr>
            <a:xfrm>
              <a:off x="6208150" y="2534600"/>
              <a:ext cx="2571000" cy="1073100"/>
            </a:xfrm>
            <a:prstGeom prst="roundRect">
              <a:avLst>
                <a:gd fmla="val 16667" name="adj"/>
              </a:avLst>
            </a:prstGeom>
            <a:noFill/>
            <a:ln cap="flat" cmpd="sng" w="19050">
              <a:solidFill>
                <a:srgbClr val="FF1A71"/>
              </a:solidFill>
              <a:prstDash val="dash"/>
              <a:round/>
              <a:headEnd len="sm" w="sm" type="none"/>
              <a:tailEnd len="sm" w="sm" type="none"/>
            </a:ln>
          </p:spPr>
          <p:txBody>
            <a:bodyPr anchorCtr="0" anchor="t" bIns="54000" lIns="54000" spcFirstLastPara="1" rIns="54000" wrap="square" tIns="54000">
              <a:noAutofit/>
            </a:bodyPr>
            <a:lstStyle/>
            <a:p>
              <a:pPr indent="-162599" lvl="0" marL="208799" marR="0" rtl="0" algn="l">
                <a:lnSpc>
                  <a:spcPct val="115000"/>
                </a:lnSpc>
                <a:spcBef>
                  <a:spcPts val="0"/>
                </a:spcBef>
                <a:spcAft>
                  <a:spcPts val="0"/>
                </a:spcAft>
                <a:buClr>
                  <a:srgbClr val="000000"/>
                </a:buClr>
                <a:buSzPts val="1200"/>
                <a:buFont typeface="Lexend"/>
                <a:buChar char="●"/>
              </a:pPr>
              <a:r>
                <a:rPr b="0" i="0" lang="en" sz="1200" u="none" cap="none" strike="noStrike">
                  <a:solidFill>
                    <a:schemeClr val="dk2"/>
                  </a:solidFill>
                  <a:latin typeface="Lexend"/>
                  <a:ea typeface="Lexend"/>
                  <a:cs typeface="Lexend"/>
                  <a:sym typeface="Lexend"/>
                </a:rPr>
                <a:t>WIMP-nucleon EFT - </a:t>
              </a:r>
              <a:r>
                <a:rPr b="0" i="1" lang="en" sz="1200" u="sng" cap="none" strike="noStrike">
                  <a:solidFill>
                    <a:schemeClr val="accent5"/>
                  </a:solidFill>
                  <a:latin typeface="Lexend"/>
                  <a:ea typeface="Lexend"/>
                  <a:cs typeface="Lexend"/>
                  <a:sym typeface="Lexend"/>
                  <a:hlinkClick r:id="rId6">
                    <a:extLst>
                      <a:ext uri="{A12FA001-AC4F-418D-AE19-62706E023703}">
                        <ahyp:hlinkClr val="tx"/>
                      </a:ext>
                    </a:extLst>
                  </a:hlinkClick>
                </a:rPr>
                <a:t>PRL </a:t>
              </a:r>
              <a:r>
                <a:rPr b="1" i="1" lang="en" sz="1200" u="sng" cap="none" strike="noStrike">
                  <a:solidFill>
                    <a:schemeClr val="accent5"/>
                  </a:solidFill>
                  <a:latin typeface="Lexend"/>
                  <a:ea typeface="Lexend"/>
                  <a:cs typeface="Lexend"/>
                  <a:sym typeface="Lexend"/>
                  <a:hlinkClick r:id="rId7">
                    <a:extLst>
                      <a:ext uri="{A12FA001-AC4F-418D-AE19-62706E023703}">
                        <ahyp:hlinkClr val="tx"/>
                      </a:ext>
                    </a:extLst>
                  </a:hlinkClick>
                </a:rPr>
                <a:t>133</a:t>
              </a:r>
              <a:r>
                <a:rPr b="0" i="1" lang="en" sz="1200" u="sng" cap="none" strike="noStrike">
                  <a:solidFill>
                    <a:schemeClr val="accent5"/>
                  </a:solidFill>
                  <a:latin typeface="Lexend"/>
                  <a:ea typeface="Lexend"/>
                  <a:cs typeface="Lexend"/>
                  <a:sym typeface="Lexend"/>
                  <a:hlinkClick r:id="rId8">
                    <a:extLst>
                      <a:ext uri="{A12FA001-AC4F-418D-AE19-62706E023703}">
                        <ahyp:hlinkClr val="tx"/>
                      </a:ext>
                    </a:extLst>
                  </a:hlinkClick>
                </a:rPr>
                <a:t>, 221801 (2024)</a:t>
              </a:r>
              <a:endParaRPr b="0" i="0" sz="1200" u="none" cap="none" strike="noStrike">
                <a:solidFill>
                  <a:schemeClr val="dk2"/>
                </a:solidFill>
                <a:latin typeface="Lexend"/>
                <a:ea typeface="Lexend"/>
                <a:cs typeface="Lexend"/>
                <a:sym typeface="Lexend"/>
              </a:endParaRPr>
            </a:p>
            <a:p>
              <a:pPr indent="-162599" lvl="0" marL="208799" marR="0" rtl="0" algn="l">
                <a:lnSpc>
                  <a:spcPct val="115000"/>
                </a:lnSpc>
                <a:spcBef>
                  <a:spcPts val="0"/>
                </a:spcBef>
                <a:spcAft>
                  <a:spcPts val="0"/>
                </a:spcAft>
                <a:buClr>
                  <a:srgbClr val="000000"/>
                </a:buClr>
                <a:buSzPts val="1200"/>
                <a:buFont typeface="Lexend"/>
                <a:buChar char="●"/>
              </a:pPr>
              <a:r>
                <a:rPr b="0" i="0" lang="en" sz="1200" u="none" cap="none" strike="noStrike">
                  <a:solidFill>
                    <a:schemeClr val="dk2"/>
                  </a:solidFill>
                  <a:latin typeface="Lexend"/>
                  <a:ea typeface="Lexend"/>
                  <a:cs typeface="Lexend"/>
                  <a:sym typeface="Lexend"/>
                </a:rPr>
                <a:t>Ultraheavy DM - </a:t>
              </a:r>
              <a:r>
                <a:rPr b="0" i="1" lang="en" sz="1200" u="sng" cap="none" strike="noStrike">
                  <a:solidFill>
                    <a:schemeClr val="accent5"/>
                  </a:solidFill>
                  <a:latin typeface="Lexend"/>
                  <a:ea typeface="Lexend"/>
                  <a:cs typeface="Lexend"/>
                  <a:sym typeface="Lexend"/>
                  <a:hlinkClick r:id="rId9">
                    <a:extLst>
                      <a:ext uri="{A12FA001-AC4F-418D-AE19-62706E023703}">
                        <ahyp:hlinkClr val="tx"/>
                      </a:ext>
                    </a:extLst>
                  </a:hlinkClick>
                </a:rPr>
                <a:t>Phys. Rev. D </a:t>
              </a:r>
              <a:r>
                <a:rPr b="1" i="1" lang="en" sz="1200" u="sng" cap="none" strike="noStrike">
                  <a:solidFill>
                    <a:schemeClr val="accent5"/>
                  </a:solidFill>
                  <a:latin typeface="Lexend"/>
                  <a:ea typeface="Lexend"/>
                  <a:cs typeface="Lexend"/>
                  <a:sym typeface="Lexend"/>
                  <a:hlinkClick r:id="rId10">
                    <a:extLst>
                      <a:ext uri="{A12FA001-AC4F-418D-AE19-62706E023703}">
                        <ahyp:hlinkClr val="tx"/>
                      </a:ext>
                    </a:extLst>
                  </a:hlinkClick>
                </a:rPr>
                <a:t>109</a:t>
              </a:r>
              <a:r>
                <a:rPr b="0" i="1" lang="en" sz="1200" u="sng" cap="none" strike="noStrike">
                  <a:solidFill>
                    <a:schemeClr val="accent5"/>
                  </a:solidFill>
                  <a:latin typeface="Lexend"/>
                  <a:ea typeface="Lexend"/>
                  <a:cs typeface="Lexend"/>
                  <a:sym typeface="Lexend"/>
                  <a:hlinkClick r:id="rId11">
                    <a:extLst>
                      <a:ext uri="{A12FA001-AC4F-418D-AE19-62706E023703}">
                        <ahyp:hlinkClr val="tx"/>
                      </a:ext>
                    </a:extLst>
                  </a:hlinkClick>
                </a:rPr>
                <a:t>, 112010 (2024)</a:t>
              </a:r>
              <a:endParaRPr b="0" i="0" sz="1200" u="none" cap="none" strike="noStrike">
                <a:solidFill>
                  <a:srgbClr val="000000"/>
                </a:solidFill>
                <a:latin typeface="Arial"/>
                <a:ea typeface="Arial"/>
                <a:cs typeface="Arial"/>
                <a:sym typeface="Arial"/>
              </a:endParaRPr>
            </a:p>
          </p:txBody>
        </p:sp>
        <p:sp>
          <p:nvSpPr>
            <p:cNvPr id="691" name="Google Shape;691;g3e7568fbf7a_0_1600"/>
            <p:cNvSpPr txBox="1"/>
            <p:nvPr/>
          </p:nvSpPr>
          <p:spPr>
            <a:xfrm>
              <a:off x="6248500" y="2217454"/>
              <a:ext cx="18993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200"/>
                </a:spcAft>
                <a:buClr>
                  <a:srgbClr val="000000"/>
                </a:buClr>
                <a:buSzPts val="1400"/>
                <a:buFont typeface="Arial"/>
                <a:buNone/>
              </a:pPr>
              <a:r>
                <a:rPr b="0" i="0" lang="en" sz="1400" u="none" cap="none" strike="noStrike">
                  <a:solidFill>
                    <a:schemeClr val="dk2"/>
                  </a:solidFill>
                  <a:latin typeface="Lexend Medium"/>
                  <a:ea typeface="Lexend Medium"/>
                  <a:cs typeface="Lexend Medium"/>
                  <a:sym typeface="Lexend Medium"/>
                </a:rPr>
                <a:t>High-energy NR</a:t>
              </a:r>
              <a:endParaRPr b="0" i="0" sz="1400" u="none" cap="none" strike="noStrike">
                <a:solidFill>
                  <a:srgbClr val="000000"/>
                </a:solidFill>
                <a:latin typeface="Lexend Medium"/>
                <a:ea typeface="Lexend Medium"/>
                <a:cs typeface="Lexend Medium"/>
                <a:sym typeface="Lexend Medium"/>
              </a:endParaRPr>
            </a:p>
          </p:txBody>
        </p:sp>
      </p:grpSp>
      <p:grpSp>
        <p:nvGrpSpPr>
          <p:cNvPr id="692" name="Google Shape;692;g3e7568fbf7a_0_1600"/>
          <p:cNvGrpSpPr/>
          <p:nvPr/>
        </p:nvGrpSpPr>
        <p:grpSpPr>
          <a:xfrm>
            <a:off x="6670084" y="973893"/>
            <a:ext cx="2311072" cy="884944"/>
            <a:chOff x="6174062" y="1130479"/>
            <a:chExt cx="2571000" cy="884944"/>
          </a:xfrm>
        </p:grpSpPr>
        <p:sp>
          <p:nvSpPr>
            <p:cNvPr id="693" name="Google Shape;693;g3e7568fbf7a_0_1600"/>
            <p:cNvSpPr/>
            <p:nvPr/>
          </p:nvSpPr>
          <p:spPr>
            <a:xfrm>
              <a:off x="6174062" y="1442723"/>
              <a:ext cx="2571000" cy="572700"/>
            </a:xfrm>
            <a:prstGeom prst="roundRect">
              <a:avLst>
                <a:gd fmla="val 16667" name="adj"/>
              </a:avLst>
            </a:prstGeom>
            <a:noFill/>
            <a:ln cap="flat" cmpd="sng" w="19050">
              <a:solidFill>
                <a:srgbClr val="2E8B57"/>
              </a:solidFill>
              <a:prstDash val="dash"/>
              <a:round/>
              <a:headEnd len="sm" w="sm" type="none"/>
              <a:tailEnd len="sm" w="sm" type="none"/>
            </a:ln>
          </p:spPr>
          <p:txBody>
            <a:bodyPr anchorCtr="0" anchor="t" bIns="54000" lIns="54000" spcFirstLastPara="1" rIns="54000" wrap="square" tIns="54000">
              <a:noAutofit/>
            </a:bodyPr>
            <a:lstStyle/>
            <a:p>
              <a:pPr indent="-162599" lvl="0" marL="208799" marR="0" rtl="0" algn="l">
                <a:lnSpc>
                  <a:spcPct val="115000"/>
                </a:lnSpc>
                <a:spcBef>
                  <a:spcPts val="0"/>
                </a:spcBef>
                <a:spcAft>
                  <a:spcPts val="0"/>
                </a:spcAft>
                <a:buClr>
                  <a:srgbClr val="000000"/>
                </a:buClr>
                <a:buSzPts val="1200"/>
                <a:buFont typeface="Lexend"/>
                <a:buChar char="●"/>
              </a:pPr>
              <a:r>
                <a:rPr b="0" i="0" lang="en" sz="1200" u="none" cap="none" strike="noStrike">
                  <a:solidFill>
                    <a:schemeClr val="dk2"/>
                  </a:solidFill>
                  <a:latin typeface="Lexend"/>
                  <a:ea typeface="Lexend"/>
                  <a:cs typeface="Lexend"/>
                  <a:sym typeface="Lexend"/>
                </a:rPr>
                <a:t>e.g. Lightly Ionizing Particle searches</a:t>
              </a:r>
              <a:endParaRPr b="0" i="0" sz="1200" u="none" cap="none" strike="noStrike">
                <a:solidFill>
                  <a:srgbClr val="000000"/>
                </a:solidFill>
                <a:latin typeface="Arial"/>
                <a:ea typeface="Arial"/>
                <a:cs typeface="Arial"/>
                <a:sym typeface="Arial"/>
              </a:endParaRPr>
            </a:p>
          </p:txBody>
        </p:sp>
        <p:sp>
          <p:nvSpPr>
            <p:cNvPr id="694" name="Google Shape;694;g3e7568fbf7a_0_1600"/>
            <p:cNvSpPr txBox="1"/>
            <p:nvPr/>
          </p:nvSpPr>
          <p:spPr>
            <a:xfrm>
              <a:off x="6248500" y="1130479"/>
              <a:ext cx="18993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200"/>
                </a:spcAft>
                <a:buClr>
                  <a:srgbClr val="000000"/>
                </a:buClr>
                <a:buSzPts val="1400"/>
                <a:buFont typeface="Arial"/>
                <a:buNone/>
              </a:pPr>
              <a:r>
                <a:rPr b="0" i="0" lang="en" sz="1400" u="none" cap="none" strike="noStrike">
                  <a:solidFill>
                    <a:schemeClr val="dk2"/>
                  </a:solidFill>
                  <a:latin typeface="Lexend Medium"/>
                  <a:ea typeface="Lexend Medium"/>
                  <a:cs typeface="Lexend Medium"/>
                  <a:sym typeface="Lexend Medium"/>
                </a:rPr>
                <a:t>High-energy ER</a:t>
              </a:r>
              <a:endParaRPr b="0" i="0" sz="1400" u="none" cap="none" strike="noStrike">
                <a:solidFill>
                  <a:srgbClr val="000000"/>
                </a:solidFill>
                <a:latin typeface="Lexend Medium"/>
                <a:ea typeface="Lexend Medium"/>
                <a:cs typeface="Lexend Medium"/>
                <a:sym typeface="Lexend Medium"/>
              </a:endParaRPr>
            </a:p>
          </p:txBody>
        </p:sp>
      </p:grpSp>
      <p:cxnSp>
        <p:nvCxnSpPr>
          <p:cNvPr id="695" name="Google Shape;695;g3e7568fbf7a_0_1600"/>
          <p:cNvCxnSpPr/>
          <p:nvPr/>
        </p:nvCxnSpPr>
        <p:spPr>
          <a:xfrm>
            <a:off x="6259275" y="1383400"/>
            <a:ext cx="356100" cy="90900"/>
          </a:xfrm>
          <a:prstGeom prst="straightConnector1">
            <a:avLst/>
          </a:prstGeom>
          <a:noFill/>
          <a:ln cap="flat" cmpd="sng" w="19050">
            <a:solidFill>
              <a:srgbClr val="2E8B57"/>
            </a:solidFill>
            <a:prstDash val="solid"/>
            <a:round/>
            <a:headEnd len="sm" w="sm" type="none"/>
            <a:tailEnd len="med" w="med" type="stealth"/>
          </a:ln>
        </p:spPr>
      </p:cxnSp>
      <p:cxnSp>
        <p:nvCxnSpPr>
          <p:cNvPr id="696" name="Google Shape;696;g3e7568fbf7a_0_1600"/>
          <p:cNvCxnSpPr/>
          <p:nvPr/>
        </p:nvCxnSpPr>
        <p:spPr>
          <a:xfrm>
            <a:off x="6111349" y="1788848"/>
            <a:ext cx="482100" cy="712800"/>
          </a:xfrm>
          <a:prstGeom prst="straightConnector1">
            <a:avLst/>
          </a:prstGeom>
          <a:noFill/>
          <a:ln cap="flat" cmpd="sng" w="19050">
            <a:solidFill>
              <a:srgbClr val="FF1A71"/>
            </a:solidFill>
            <a:prstDash val="solid"/>
            <a:round/>
            <a:headEnd len="sm" w="sm" type="none"/>
            <a:tailEnd len="med" w="med" type="stealth"/>
          </a:ln>
        </p:spPr>
      </p:cxnSp>
      <p:grpSp>
        <p:nvGrpSpPr>
          <p:cNvPr id="697" name="Google Shape;697;g3e7568fbf7a_0_1600"/>
          <p:cNvGrpSpPr/>
          <p:nvPr/>
        </p:nvGrpSpPr>
        <p:grpSpPr>
          <a:xfrm>
            <a:off x="435815" y="2129407"/>
            <a:ext cx="3300679" cy="1029963"/>
            <a:chOff x="6208160" y="2217454"/>
            <a:chExt cx="2502600" cy="1029963"/>
          </a:xfrm>
        </p:grpSpPr>
        <p:sp>
          <p:nvSpPr>
            <p:cNvPr id="698" name="Google Shape;698;g3e7568fbf7a_0_1600"/>
            <p:cNvSpPr/>
            <p:nvPr/>
          </p:nvSpPr>
          <p:spPr>
            <a:xfrm>
              <a:off x="6208160" y="2534617"/>
              <a:ext cx="2502600" cy="712800"/>
            </a:xfrm>
            <a:prstGeom prst="roundRect">
              <a:avLst>
                <a:gd fmla="val 16667" name="adj"/>
              </a:avLst>
            </a:prstGeom>
            <a:noFill/>
            <a:ln cap="flat" cmpd="sng" w="19050">
              <a:solidFill>
                <a:srgbClr val="E69138"/>
              </a:solidFill>
              <a:prstDash val="dash"/>
              <a:round/>
              <a:headEnd len="sm" w="sm" type="none"/>
              <a:tailEnd len="sm" w="sm" type="none"/>
            </a:ln>
          </p:spPr>
          <p:txBody>
            <a:bodyPr anchorCtr="0" anchor="t" bIns="18000" lIns="18000" spcFirstLastPara="1" rIns="0" wrap="square" tIns="18000">
              <a:noAutofit/>
            </a:bodyPr>
            <a:lstStyle/>
            <a:p>
              <a:pPr indent="-162599" lvl="0" marL="208799" marR="0" rtl="0" algn="l">
                <a:lnSpc>
                  <a:spcPct val="115000"/>
                </a:lnSpc>
                <a:spcBef>
                  <a:spcPts val="0"/>
                </a:spcBef>
                <a:spcAft>
                  <a:spcPts val="0"/>
                </a:spcAft>
                <a:buClr>
                  <a:schemeClr val="dk2"/>
                </a:buClr>
                <a:buSzPts val="1200"/>
                <a:buFont typeface="Lexend"/>
                <a:buChar char="●"/>
              </a:pPr>
              <a:r>
                <a:rPr b="0" i="0" lang="en" sz="1200" u="none" cap="none" strike="noStrike">
                  <a:solidFill>
                    <a:schemeClr val="dk2"/>
                  </a:solidFill>
                  <a:latin typeface="Lexend"/>
                  <a:ea typeface="Lexend"/>
                  <a:cs typeface="Lexend"/>
                  <a:sym typeface="Lexend"/>
                </a:rPr>
                <a:t>Cosmic ray-boosted Dark Matter - </a:t>
              </a:r>
              <a:r>
                <a:rPr b="0" i="1" lang="en" sz="1200" u="sng" cap="none" strike="noStrike">
                  <a:solidFill>
                    <a:schemeClr val="accent5"/>
                  </a:solidFill>
                  <a:latin typeface="Lexend"/>
                  <a:ea typeface="Lexend"/>
                  <a:cs typeface="Lexend"/>
                  <a:sym typeface="Lexend"/>
                  <a:hlinkClick r:id="rId12">
                    <a:extLst>
                      <a:ext uri="{A12FA001-AC4F-418D-AE19-62706E023703}">
                        <ahyp:hlinkClr val="tx"/>
                      </a:ext>
                    </a:extLst>
                  </a:hlinkClick>
                </a:rPr>
                <a:t>PRL </a:t>
              </a:r>
              <a:r>
                <a:rPr b="1" i="1" lang="en" sz="1200" u="sng" cap="none" strike="noStrike">
                  <a:solidFill>
                    <a:schemeClr val="accent5"/>
                  </a:solidFill>
                  <a:latin typeface="Lexend"/>
                  <a:ea typeface="Lexend"/>
                  <a:cs typeface="Lexend"/>
                  <a:sym typeface="Lexend"/>
                  <a:hlinkClick r:id="rId13">
                    <a:extLst>
                      <a:ext uri="{A12FA001-AC4F-418D-AE19-62706E023703}">
                        <ahyp:hlinkClr val="tx"/>
                      </a:ext>
                    </a:extLst>
                  </a:hlinkClick>
                </a:rPr>
                <a:t>134</a:t>
              </a:r>
              <a:r>
                <a:rPr b="0" i="1" lang="en" sz="1200" u="sng" cap="none" strike="noStrike">
                  <a:solidFill>
                    <a:schemeClr val="accent5"/>
                  </a:solidFill>
                  <a:latin typeface="Lexend"/>
                  <a:ea typeface="Lexend"/>
                  <a:cs typeface="Lexend"/>
                  <a:sym typeface="Lexend"/>
                  <a:hlinkClick r:id="rId14">
                    <a:extLst>
                      <a:ext uri="{A12FA001-AC4F-418D-AE19-62706E023703}">
                        <ahyp:hlinkClr val="tx"/>
                      </a:ext>
                    </a:extLst>
                  </a:hlinkClick>
                </a:rPr>
                <a:t>, 241801 (2025)</a:t>
              </a:r>
              <a:endParaRPr b="0" i="0" sz="1200" u="none" cap="none" strike="noStrike">
                <a:solidFill>
                  <a:schemeClr val="dk2"/>
                </a:solidFill>
                <a:latin typeface="Lexend"/>
                <a:ea typeface="Lexend"/>
                <a:cs typeface="Lexend"/>
                <a:sym typeface="Lexend"/>
              </a:endParaRPr>
            </a:p>
            <a:p>
              <a:pPr indent="-162599" lvl="0" marL="208799" marR="0" rtl="0" algn="l">
                <a:lnSpc>
                  <a:spcPct val="115000"/>
                </a:lnSpc>
                <a:spcBef>
                  <a:spcPts val="0"/>
                </a:spcBef>
                <a:spcAft>
                  <a:spcPts val="0"/>
                </a:spcAft>
                <a:buClr>
                  <a:schemeClr val="dk2"/>
                </a:buClr>
                <a:buSzPts val="1200"/>
                <a:buFont typeface="Lexend"/>
                <a:buChar char="●"/>
              </a:pPr>
              <a:r>
                <a:rPr b="0" i="0" lang="en" sz="1200" u="none" cap="none" strike="noStrike">
                  <a:solidFill>
                    <a:schemeClr val="dk2"/>
                  </a:solidFill>
                  <a:latin typeface="Lexend"/>
                  <a:ea typeface="Lexend"/>
                  <a:cs typeface="Lexend"/>
                  <a:sym typeface="Lexend"/>
                </a:rPr>
                <a:t>WIMP-pion - </a:t>
              </a:r>
              <a:r>
                <a:rPr b="0" i="1" lang="en" sz="1200" u="sng" cap="none" strike="noStrike">
                  <a:solidFill>
                    <a:schemeClr val="accent5"/>
                  </a:solidFill>
                  <a:latin typeface="Lexend"/>
                  <a:ea typeface="Lexend"/>
                  <a:cs typeface="Lexend"/>
                  <a:sym typeface="Lexend"/>
                  <a:hlinkClick r:id="rId15">
                    <a:extLst>
                      <a:ext uri="{A12FA001-AC4F-418D-AE19-62706E023703}">
                        <ahyp:hlinkClr val="tx"/>
                      </a:ext>
                    </a:extLst>
                  </a:hlinkClick>
                </a:rPr>
                <a:t>Commun Phys </a:t>
              </a:r>
              <a:r>
                <a:rPr b="1" i="1" lang="en" sz="1200" u="sng" cap="none" strike="noStrike">
                  <a:solidFill>
                    <a:schemeClr val="accent5"/>
                  </a:solidFill>
                  <a:latin typeface="Lexend"/>
                  <a:ea typeface="Lexend"/>
                  <a:cs typeface="Lexend"/>
                  <a:sym typeface="Lexend"/>
                  <a:hlinkClick r:id="rId16">
                    <a:extLst>
                      <a:ext uri="{A12FA001-AC4F-418D-AE19-62706E023703}">
                        <ahyp:hlinkClr val="tx"/>
                      </a:ext>
                    </a:extLst>
                  </a:hlinkClick>
                </a:rPr>
                <a:t>7,</a:t>
              </a:r>
              <a:r>
                <a:rPr b="0" i="1" lang="en" sz="1200" u="sng" cap="none" strike="noStrike">
                  <a:solidFill>
                    <a:schemeClr val="accent5"/>
                  </a:solidFill>
                  <a:latin typeface="Lexend"/>
                  <a:ea typeface="Lexend"/>
                  <a:cs typeface="Lexend"/>
                  <a:sym typeface="Lexend"/>
                  <a:hlinkClick r:id="rId17">
                    <a:extLst>
                      <a:ext uri="{A12FA001-AC4F-418D-AE19-62706E023703}">
                        <ahyp:hlinkClr val="tx"/>
                      </a:ext>
                    </a:extLst>
                  </a:hlinkClick>
                </a:rPr>
                <a:t>292 (2024)</a:t>
              </a:r>
              <a:endParaRPr b="0" i="0" sz="1200" u="none" cap="none" strike="noStrike">
                <a:solidFill>
                  <a:srgbClr val="000000"/>
                </a:solidFill>
                <a:latin typeface="Arial"/>
                <a:ea typeface="Arial"/>
                <a:cs typeface="Arial"/>
                <a:sym typeface="Arial"/>
              </a:endParaRPr>
            </a:p>
          </p:txBody>
        </p:sp>
        <p:sp>
          <p:nvSpPr>
            <p:cNvPr id="699" name="Google Shape;699;g3e7568fbf7a_0_1600"/>
            <p:cNvSpPr txBox="1"/>
            <p:nvPr/>
          </p:nvSpPr>
          <p:spPr>
            <a:xfrm>
              <a:off x="6248500" y="2217454"/>
              <a:ext cx="18993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200"/>
                </a:spcAft>
                <a:buClr>
                  <a:srgbClr val="000000"/>
                </a:buClr>
                <a:buSzPts val="1400"/>
                <a:buFont typeface="Arial"/>
                <a:buNone/>
              </a:pPr>
              <a:r>
                <a:rPr b="0" i="0" lang="en" sz="1400" u="none" cap="none" strike="noStrike">
                  <a:solidFill>
                    <a:schemeClr val="dk2"/>
                  </a:solidFill>
                  <a:latin typeface="Lexend Medium"/>
                  <a:ea typeface="Lexend Medium"/>
                  <a:cs typeface="Lexend Medium"/>
                  <a:sym typeface="Lexend Medium"/>
                </a:rPr>
                <a:t>Low-energy NR</a:t>
              </a:r>
              <a:endParaRPr b="0" i="0" sz="1400" u="none" cap="none" strike="noStrike">
                <a:solidFill>
                  <a:srgbClr val="000000"/>
                </a:solidFill>
                <a:latin typeface="Lexend Medium"/>
                <a:ea typeface="Lexend Medium"/>
                <a:cs typeface="Lexend Medium"/>
                <a:sym typeface="Lexend Medium"/>
              </a:endParaRPr>
            </a:p>
          </p:txBody>
        </p:sp>
      </p:grpSp>
      <p:grpSp>
        <p:nvGrpSpPr>
          <p:cNvPr id="700" name="Google Shape;700;g3e7568fbf7a_0_1600"/>
          <p:cNvGrpSpPr/>
          <p:nvPr/>
        </p:nvGrpSpPr>
        <p:grpSpPr>
          <a:xfrm>
            <a:off x="671079" y="871922"/>
            <a:ext cx="2907544" cy="1222973"/>
            <a:chOff x="6208151" y="2377149"/>
            <a:chExt cx="2571000" cy="1355095"/>
          </a:xfrm>
        </p:grpSpPr>
        <p:sp>
          <p:nvSpPr>
            <p:cNvPr id="701" name="Google Shape;701;g3e7568fbf7a_0_1600"/>
            <p:cNvSpPr/>
            <p:nvPr/>
          </p:nvSpPr>
          <p:spPr>
            <a:xfrm>
              <a:off x="6208151" y="2722744"/>
              <a:ext cx="2571000" cy="1009500"/>
            </a:xfrm>
            <a:prstGeom prst="roundRect">
              <a:avLst>
                <a:gd fmla="val 16667" name="adj"/>
              </a:avLst>
            </a:prstGeom>
            <a:noFill/>
            <a:ln cap="flat" cmpd="sng" w="19050">
              <a:solidFill>
                <a:srgbClr val="3D85C6"/>
              </a:solidFill>
              <a:prstDash val="dash"/>
              <a:round/>
              <a:headEnd len="sm" w="sm" type="none"/>
              <a:tailEnd len="sm" w="sm" type="none"/>
            </a:ln>
          </p:spPr>
          <p:txBody>
            <a:bodyPr anchorCtr="0" anchor="t" bIns="18000" lIns="18000" spcFirstLastPara="1" rIns="0" wrap="square" tIns="18000">
              <a:noAutofit/>
            </a:bodyPr>
            <a:lstStyle/>
            <a:p>
              <a:pPr indent="-156249" lvl="0" marL="208799" marR="0" rtl="0" algn="l">
                <a:lnSpc>
                  <a:spcPct val="115000"/>
                </a:lnSpc>
                <a:spcBef>
                  <a:spcPts val="0"/>
                </a:spcBef>
                <a:spcAft>
                  <a:spcPts val="0"/>
                </a:spcAft>
                <a:buClr>
                  <a:schemeClr val="dk2"/>
                </a:buClr>
                <a:buSzPts val="1100"/>
                <a:buFont typeface="Lexend"/>
                <a:buChar char="●"/>
              </a:pPr>
              <a:r>
                <a:rPr b="0" i="0" lang="en" sz="1200" u="none" cap="none" strike="noStrike">
                  <a:solidFill>
                    <a:schemeClr val="dk2"/>
                  </a:solidFill>
                  <a:latin typeface="Lexend"/>
                  <a:ea typeface="Lexend"/>
                  <a:cs typeface="Lexend"/>
                  <a:sym typeface="Lexend"/>
                </a:rPr>
                <a:t>LEER searches (</a:t>
              </a:r>
              <a:r>
                <a:rPr b="0" i="1" lang="en" sz="1200" u="sng" cap="none" strike="noStrike">
                  <a:solidFill>
                    <a:schemeClr val="accent5"/>
                  </a:solidFill>
                  <a:latin typeface="Lexend"/>
                  <a:ea typeface="Lexend"/>
                  <a:cs typeface="Lexend"/>
                  <a:sym typeface="Lexend"/>
                  <a:hlinkClick r:id="rId18">
                    <a:extLst>
                      <a:ext uri="{A12FA001-AC4F-418D-AE19-62706E023703}">
                        <ahyp:hlinkClr val="tx"/>
                      </a:ext>
                    </a:extLst>
                  </a:hlinkClick>
                </a:rPr>
                <a:t>Phys.Rev.D </a:t>
              </a:r>
              <a:r>
                <a:rPr b="1" i="1" lang="en" sz="1200" u="sng" cap="none" strike="noStrike">
                  <a:solidFill>
                    <a:schemeClr val="accent5"/>
                  </a:solidFill>
                  <a:latin typeface="Lexend"/>
                  <a:ea typeface="Lexend"/>
                  <a:cs typeface="Lexend"/>
                  <a:sym typeface="Lexend"/>
                  <a:hlinkClick r:id="rId19">
                    <a:extLst>
                      <a:ext uri="{A12FA001-AC4F-418D-AE19-62706E023703}">
                        <ahyp:hlinkClr val="tx"/>
                      </a:ext>
                    </a:extLst>
                  </a:hlinkClick>
                </a:rPr>
                <a:t>108</a:t>
              </a:r>
              <a:r>
                <a:rPr b="0" i="1" lang="en" sz="1200" u="sng" cap="none" strike="noStrike">
                  <a:solidFill>
                    <a:schemeClr val="accent5"/>
                  </a:solidFill>
                  <a:latin typeface="Lexend"/>
                  <a:ea typeface="Lexend"/>
                  <a:cs typeface="Lexend"/>
                  <a:sym typeface="Lexend"/>
                  <a:hlinkClick r:id="rId20">
                    <a:extLst>
                      <a:ext uri="{A12FA001-AC4F-418D-AE19-62706E023703}">
                        <ahyp:hlinkClr val="tx"/>
                      </a:ext>
                    </a:extLst>
                  </a:hlinkClick>
                </a:rPr>
                <a:t>,072006 (2023)</a:t>
              </a:r>
              <a:r>
                <a:rPr b="0" i="0" lang="en" sz="1200" u="none" cap="none" strike="noStrike">
                  <a:solidFill>
                    <a:schemeClr val="dk2"/>
                  </a:solidFill>
                  <a:latin typeface="Lexend"/>
                  <a:ea typeface="Lexend"/>
                  <a:cs typeface="Lexend"/>
                  <a:sym typeface="Lexend"/>
                </a:rPr>
                <a:t>)</a:t>
              </a:r>
              <a:endParaRPr b="0" i="0" sz="1200" u="none" cap="none" strike="noStrike">
                <a:solidFill>
                  <a:schemeClr val="dk2"/>
                </a:solidFill>
                <a:latin typeface="Lexend"/>
                <a:ea typeface="Lexend"/>
                <a:cs typeface="Lexend"/>
                <a:sym typeface="Lexend"/>
              </a:endParaRPr>
            </a:p>
            <a:p>
              <a:pPr indent="-162599" lvl="0" marL="208799" marR="0" rtl="0" algn="l">
                <a:lnSpc>
                  <a:spcPct val="115000"/>
                </a:lnSpc>
                <a:spcBef>
                  <a:spcPts val="0"/>
                </a:spcBef>
                <a:spcAft>
                  <a:spcPts val="0"/>
                </a:spcAft>
                <a:buClr>
                  <a:schemeClr val="dk2"/>
                </a:buClr>
                <a:buSzPts val="1200"/>
                <a:buFont typeface="Lexend"/>
                <a:buChar char="●"/>
              </a:pPr>
              <a:r>
                <a:rPr b="0" i="0" lang="en" sz="1200" u="none" cap="none" strike="noStrike">
                  <a:solidFill>
                    <a:schemeClr val="dk2"/>
                  </a:solidFill>
                  <a:latin typeface="Lexend"/>
                  <a:ea typeface="Lexend"/>
                  <a:cs typeface="Lexend"/>
                  <a:sym typeface="Lexend"/>
                </a:rPr>
                <a:t>Atmospheric millicharge particles (</a:t>
              </a:r>
              <a:r>
                <a:rPr b="0" i="1" lang="en" sz="1200" u="sng" cap="none" strike="noStrike">
                  <a:solidFill>
                    <a:schemeClr val="accent5"/>
                  </a:solidFill>
                  <a:latin typeface="Lexend"/>
                  <a:ea typeface="Lexend"/>
                  <a:cs typeface="Lexend"/>
                  <a:sym typeface="Lexend"/>
                  <a:hlinkClick r:id="rId21">
                    <a:extLst>
                      <a:ext uri="{A12FA001-AC4F-418D-AE19-62706E023703}">
                        <ahyp:hlinkClr val="tx"/>
                      </a:ext>
                    </a:extLst>
                  </a:hlinkClick>
                </a:rPr>
                <a:t>PRL </a:t>
              </a:r>
              <a:r>
                <a:rPr b="1" i="1" lang="en" sz="1200" u="sng" cap="none" strike="noStrike">
                  <a:solidFill>
                    <a:schemeClr val="accent5"/>
                  </a:solidFill>
                  <a:latin typeface="Lexend"/>
                  <a:ea typeface="Lexend"/>
                  <a:cs typeface="Lexend"/>
                  <a:sym typeface="Lexend"/>
                  <a:hlinkClick r:id="rId22">
                    <a:extLst>
                      <a:ext uri="{A12FA001-AC4F-418D-AE19-62706E023703}">
                        <ahyp:hlinkClr val="tx"/>
                      </a:ext>
                    </a:extLst>
                  </a:hlinkClick>
                </a:rPr>
                <a:t>134</a:t>
              </a:r>
              <a:r>
                <a:rPr b="0" i="1" lang="en" sz="1200" u="sng" cap="none" strike="noStrike">
                  <a:solidFill>
                    <a:schemeClr val="accent5"/>
                  </a:solidFill>
                  <a:latin typeface="Lexend"/>
                  <a:ea typeface="Lexend"/>
                  <a:cs typeface="Lexend"/>
                  <a:sym typeface="Lexend"/>
                  <a:hlinkClick r:id="rId23">
                    <a:extLst>
                      <a:ext uri="{A12FA001-AC4F-418D-AE19-62706E023703}">
                        <ahyp:hlinkClr val="tx"/>
                      </a:ext>
                    </a:extLst>
                  </a:hlinkClick>
                </a:rPr>
                <a:t>, 241802 (2025)</a:t>
              </a:r>
              <a:r>
                <a:rPr b="0" i="0" lang="en" sz="1200" u="none" cap="none" strike="noStrike">
                  <a:solidFill>
                    <a:schemeClr val="dk2"/>
                  </a:solidFill>
                  <a:latin typeface="Lexend"/>
                  <a:ea typeface="Lexend"/>
                  <a:cs typeface="Lexend"/>
                  <a:sym typeface="Lexend"/>
                </a:rPr>
                <a:t>)</a:t>
              </a:r>
              <a:endParaRPr b="0" i="0" sz="1100" u="none" cap="none" strike="noStrike">
                <a:solidFill>
                  <a:srgbClr val="000000"/>
                </a:solidFill>
                <a:latin typeface="Arial"/>
                <a:ea typeface="Arial"/>
                <a:cs typeface="Arial"/>
                <a:sym typeface="Arial"/>
              </a:endParaRPr>
            </a:p>
          </p:txBody>
        </p:sp>
        <p:sp>
          <p:nvSpPr>
            <p:cNvPr id="702" name="Google Shape;702;g3e7568fbf7a_0_1600"/>
            <p:cNvSpPr txBox="1"/>
            <p:nvPr/>
          </p:nvSpPr>
          <p:spPr>
            <a:xfrm>
              <a:off x="6245550" y="2377149"/>
              <a:ext cx="1899300" cy="4434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200"/>
                </a:spcAft>
                <a:buClr>
                  <a:srgbClr val="000000"/>
                </a:buClr>
                <a:buSzPts val="1400"/>
                <a:buFont typeface="Arial"/>
                <a:buNone/>
              </a:pPr>
              <a:r>
                <a:rPr b="0" i="0" lang="en" sz="1400" u="none" cap="none" strike="noStrike">
                  <a:solidFill>
                    <a:schemeClr val="dk2"/>
                  </a:solidFill>
                  <a:latin typeface="Lexend Medium"/>
                  <a:ea typeface="Lexend Medium"/>
                  <a:cs typeface="Lexend Medium"/>
                  <a:sym typeface="Lexend Medium"/>
                </a:rPr>
                <a:t>Low-energy ER</a:t>
              </a:r>
              <a:endParaRPr b="0" i="0" sz="1400" u="none" cap="none" strike="noStrike">
                <a:solidFill>
                  <a:srgbClr val="000000"/>
                </a:solidFill>
                <a:latin typeface="Lexend Medium"/>
                <a:ea typeface="Lexend Medium"/>
                <a:cs typeface="Lexend Medium"/>
                <a:sym typeface="Lexend Medium"/>
              </a:endParaRPr>
            </a:p>
          </p:txBody>
        </p:sp>
      </p:grpSp>
      <p:cxnSp>
        <p:nvCxnSpPr>
          <p:cNvPr id="703" name="Google Shape;703;g3e7568fbf7a_0_1600"/>
          <p:cNvCxnSpPr/>
          <p:nvPr/>
        </p:nvCxnSpPr>
        <p:spPr>
          <a:xfrm rot="10800000">
            <a:off x="3729549" y="1397723"/>
            <a:ext cx="796200" cy="555900"/>
          </a:xfrm>
          <a:prstGeom prst="straightConnector1">
            <a:avLst/>
          </a:prstGeom>
          <a:noFill/>
          <a:ln cap="flat" cmpd="sng" w="19050">
            <a:solidFill>
              <a:srgbClr val="3C78D8"/>
            </a:solidFill>
            <a:prstDash val="solid"/>
            <a:round/>
            <a:headEnd len="sm" w="sm" type="none"/>
            <a:tailEnd len="med" w="med" type="stealth"/>
          </a:ln>
        </p:spPr>
      </p:cxnSp>
      <p:cxnSp>
        <p:nvCxnSpPr>
          <p:cNvPr id="704" name="Google Shape;704;g3e7568fbf7a_0_1600"/>
          <p:cNvCxnSpPr/>
          <p:nvPr/>
        </p:nvCxnSpPr>
        <p:spPr>
          <a:xfrm flipH="1">
            <a:off x="3724799" y="2289673"/>
            <a:ext cx="365100" cy="162600"/>
          </a:xfrm>
          <a:prstGeom prst="straightConnector1">
            <a:avLst/>
          </a:prstGeom>
          <a:noFill/>
          <a:ln cap="flat" cmpd="sng" w="19050">
            <a:solidFill>
              <a:srgbClr val="E69138"/>
            </a:solidFill>
            <a:prstDash val="solid"/>
            <a:round/>
            <a:headEnd len="sm" w="sm" type="none"/>
            <a:tailEnd len="med" w="med" type="stealth"/>
          </a:ln>
        </p:spPr>
      </p:cxn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8" name="Shape 708"/>
        <p:cNvGrpSpPr/>
        <p:nvPr/>
      </p:nvGrpSpPr>
      <p:grpSpPr>
        <a:xfrm>
          <a:off x="0" y="0"/>
          <a:ext cx="0" cy="0"/>
          <a:chOff x="0" y="0"/>
          <a:chExt cx="0" cy="0"/>
        </a:xfrm>
      </p:grpSpPr>
      <p:sp>
        <p:nvSpPr>
          <p:cNvPr id="709" name="Google Shape;709;g3e7568fbf7a_0_1671"/>
          <p:cNvSpPr txBox="1"/>
          <p:nvPr>
            <p:ph type="title"/>
          </p:nvPr>
        </p:nvSpPr>
        <p:spPr>
          <a:xfrm>
            <a:off x="582525" y="42506"/>
            <a:ext cx="8375100" cy="564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LZ Related Talks</a:t>
            </a:r>
            <a:endParaRPr/>
          </a:p>
        </p:txBody>
      </p:sp>
      <p:sp>
        <p:nvSpPr>
          <p:cNvPr id="710" name="Google Shape;710;g3e7568fbf7a_0_1671"/>
          <p:cNvSpPr txBox="1"/>
          <p:nvPr>
            <p:ph idx="1" type="body"/>
          </p:nvPr>
        </p:nvSpPr>
        <p:spPr>
          <a:xfrm>
            <a:off x="205125" y="607256"/>
            <a:ext cx="8752500" cy="4318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p:txBody>
      </p:sp>
      <p:sp>
        <p:nvSpPr>
          <p:cNvPr id="711" name="Google Shape;711;g3e7568fbf7a_0_1671"/>
          <p:cNvSpPr txBox="1"/>
          <p:nvPr>
            <p:ph idx="12" type="sldNum"/>
          </p:nvPr>
        </p:nvSpPr>
        <p:spPr>
          <a:xfrm>
            <a:off x="8686800" y="4898569"/>
            <a:ext cx="457200" cy="245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712" name="Google Shape;712;g3e7568fbf7a_0_1671"/>
          <p:cNvPicPr preferRelativeResize="0"/>
          <p:nvPr/>
        </p:nvPicPr>
        <p:blipFill>
          <a:blip r:embed="rId3">
            <a:alphaModFix/>
          </a:blip>
          <a:stretch>
            <a:fillRect/>
          </a:stretch>
        </p:blipFill>
        <p:spPr>
          <a:xfrm>
            <a:off x="1553671" y="3516800"/>
            <a:ext cx="3678450" cy="1073700"/>
          </a:xfrm>
          <a:prstGeom prst="rect">
            <a:avLst/>
          </a:prstGeom>
          <a:noFill/>
          <a:ln>
            <a:noFill/>
          </a:ln>
        </p:spPr>
      </p:pic>
      <p:pic>
        <p:nvPicPr>
          <p:cNvPr id="713" name="Google Shape;713;g3e7568fbf7a_0_1671"/>
          <p:cNvPicPr preferRelativeResize="0"/>
          <p:nvPr/>
        </p:nvPicPr>
        <p:blipFill>
          <a:blip r:embed="rId4">
            <a:alphaModFix/>
          </a:blip>
          <a:stretch>
            <a:fillRect/>
          </a:stretch>
        </p:blipFill>
        <p:spPr>
          <a:xfrm>
            <a:off x="5357213" y="77800"/>
            <a:ext cx="3738225" cy="2194175"/>
          </a:xfrm>
          <a:prstGeom prst="rect">
            <a:avLst/>
          </a:prstGeom>
          <a:noFill/>
          <a:ln>
            <a:noFill/>
          </a:ln>
        </p:spPr>
      </p:pic>
      <p:pic>
        <p:nvPicPr>
          <p:cNvPr id="714" name="Google Shape;714;g3e7568fbf7a_0_1671"/>
          <p:cNvPicPr preferRelativeResize="0"/>
          <p:nvPr/>
        </p:nvPicPr>
        <p:blipFill>
          <a:blip r:embed="rId5">
            <a:alphaModFix/>
          </a:blip>
          <a:stretch>
            <a:fillRect/>
          </a:stretch>
        </p:blipFill>
        <p:spPr>
          <a:xfrm>
            <a:off x="5357222" y="2317922"/>
            <a:ext cx="3830075" cy="232615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8" name="Shape 718"/>
        <p:cNvGrpSpPr/>
        <p:nvPr/>
      </p:nvGrpSpPr>
      <p:grpSpPr>
        <a:xfrm>
          <a:off x="0" y="0"/>
          <a:ext cx="0" cy="0"/>
          <a:chOff x="0" y="0"/>
          <a:chExt cx="0" cy="0"/>
        </a:xfrm>
      </p:grpSpPr>
      <p:pic>
        <p:nvPicPr>
          <p:cNvPr id="719" name="Google Shape;719;g3e7568fbf7a_0_132"/>
          <p:cNvPicPr preferRelativeResize="0"/>
          <p:nvPr/>
        </p:nvPicPr>
        <p:blipFill>
          <a:blip r:embed="rId3">
            <a:alphaModFix/>
          </a:blip>
          <a:stretch>
            <a:fillRect/>
          </a:stretch>
        </p:blipFill>
        <p:spPr>
          <a:xfrm rot="7725397">
            <a:off x="6239165" y="1585537"/>
            <a:ext cx="3506668" cy="3602250"/>
          </a:xfrm>
          <a:prstGeom prst="rect">
            <a:avLst/>
          </a:prstGeom>
          <a:noFill/>
          <a:ln>
            <a:noFill/>
          </a:ln>
        </p:spPr>
      </p:pic>
      <p:sp>
        <p:nvSpPr>
          <p:cNvPr id="720" name="Google Shape;720;g3e7568fbf7a_0_132"/>
          <p:cNvSpPr txBox="1"/>
          <p:nvPr/>
        </p:nvSpPr>
        <p:spPr>
          <a:xfrm>
            <a:off x="7076301" y="2982118"/>
            <a:ext cx="1733100" cy="1108200"/>
          </a:xfrm>
          <a:prstGeom prst="rect">
            <a:avLst/>
          </a:prstGeom>
          <a:noFill/>
          <a:ln>
            <a:noFill/>
          </a:ln>
        </p:spPr>
        <p:txBody>
          <a:bodyPr anchorCtr="0" anchor="t" bIns="91425" lIns="91425" spcFirstLastPara="1" rIns="91425" wrap="square" tIns="91425">
            <a:spAutoFit/>
          </a:bodyPr>
          <a:lstStyle/>
          <a:p>
            <a:pPr indent="0" lvl="0" marL="0" rtl="0" algn="l">
              <a:spcBef>
                <a:spcPts val="600"/>
              </a:spcBef>
              <a:spcAft>
                <a:spcPts val="0"/>
              </a:spcAft>
              <a:buNone/>
            </a:pPr>
            <a:r>
              <a:rPr b="1" lang="en" sz="2000">
                <a:solidFill>
                  <a:schemeClr val="lt1"/>
                </a:solidFill>
                <a:latin typeface="Arial Narrow"/>
                <a:ea typeface="Arial Narrow"/>
                <a:cs typeface="Arial Narrow"/>
                <a:sym typeface="Arial Narrow"/>
              </a:rPr>
              <a:t>Outer vessel arrives at SNOLab</a:t>
            </a:r>
            <a:endParaRPr b="1" sz="2000">
              <a:solidFill>
                <a:schemeClr val="lt1"/>
              </a:solidFill>
              <a:latin typeface="Arial Narrow"/>
              <a:ea typeface="Arial Narrow"/>
              <a:cs typeface="Arial Narrow"/>
              <a:sym typeface="Arial Narrow"/>
            </a:endParaRPr>
          </a:p>
        </p:txBody>
      </p:sp>
      <p:sp>
        <p:nvSpPr>
          <p:cNvPr id="721" name="Google Shape;721;g3e7568fbf7a_0_132"/>
          <p:cNvSpPr txBox="1"/>
          <p:nvPr>
            <p:ph type="title"/>
          </p:nvPr>
        </p:nvSpPr>
        <p:spPr>
          <a:xfrm>
            <a:off x="205125" y="42500"/>
            <a:ext cx="9129900" cy="564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SBC -</a:t>
            </a:r>
            <a:r>
              <a:rPr lang="en"/>
              <a:t> Scintillating Bubble Chamber Experiment</a:t>
            </a:r>
            <a:endParaRPr/>
          </a:p>
        </p:txBody>
      </p:sp>
      <p:sp>
        <p:nvSpPr>
          <p:cNvPr id="722" name="Google Shape;722;g3e7568fbf7a_0_132"/>
          <p:cNvSpPr txBox="1"/>
          <p:nvPr>
            <p:ph idx="1" type="body"/>
          </p:nvPr>
        </p:nvSpPr>
        <p:spPr>
          <a:xfrm>
            <a:off x="205125" y="607250"/>
            <a:ext cx="8601600" cy="4318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We heard from </a:t>
            </a:r>
            <a:r>
              <a:rPr lang="en"/>
              <a:t>Ben Broerman</a:t>
            </a:r>
            <a:r>
              <a:rPr lang="en"/>
              <a:t> (Queen’s U, </a:t>
            </a:r>
            <a:r>
              <a:rPr lang="en"/>
              <a:t>Kingston, Ontario</a:t>
            </a:r>
            <a:r>
              <a:rPr lang="en"/>
              <a:t>) on Monday (</a:t>
            </a:r>
            <a:r>
              <a:rPr lang="en" u="sng">
                <a:solidFill>
                  <a:schemeClr val="hlink"/>
                </a:solidFill>
                <a:hlinkClick r:id="rId4"/>
              </a:rPr>
              <a:t>link</a:t>
            </a:r>
            <a:r>
              <a:rPr lang="en"/>
              <a:t>)</a:t>
            </a:r>
            <a:endParaRPr/>
          </a:p>
          <a:p>
            <a:pPr indent="0" lvl="0" marL="0" rtl="0" algn="l">
              <a:spcBef>
                <a:spcPts val="600"/>
              </a:spcBef>
              <a:spcAft>
                <a:spcPts val="0"/>
              </a:spcAft>
              <a:buNone/>
            </a:pPr>
            <a:r>
              <a:rPr lang="en"/>
              <a:t>Target fluid flexibility (Xe, Ar, N2, etc.)</a:t>
            </a:r>
            <a:endParaRPr/>
          </a:p>
          <a:p>
            <a:pPr indent="0" lvl="0" marL="0" rtl="0" algn="l">
              <a:spcBef>
                <a:spcPts val="600"/>
              </a:spcBef>
              <a:spcAft>
                <a:spcPts val="0"/>
              </a:spcAft>
              <a:buClr>
                <a:schemeClr val="dk1"/>
              </a:buClr>
              <a:buSzPts val="1100"/>
              <a:buFont typeface="Arial"/>
              <a:buNone/>
            </a:pPr>
            <a:r>
              <a:rPr lang="en"/>
              <a:t>Fermilab 6 months of stable operation with Ar</a:t>
            </a:r>
            <a:endParaRPr/>
          </a:p>
          <a:p>
            <a:pPr indent="0" lvl="0" marL="0" rtl="0" algn="l">
              <a:spcBef>
                <a:spcPts val="600"/>
              </a:spcBef>
              <a:spcAft>
                <a:spcPts val="0"/>
              </a:spcAft>
              <a:buClr>
                <a:schemeClr val="dk1"/>
              </a:buClr>
              <a:buSzPts val="1100"/>
              <a:buFont typeface="Arial"/>
              <a:buNone/>
            </a:pPr>
            <a:r>
              <a:rPr lang="en"/>
              <a:t>nucleation thresholds</a:t>
            </a:r>
            <a:endParaRPr/>
          </a:p>
          <a:p>
            <a:pPr indent="0" lvl="0" marL="0" rtl="0" algn="l">
              <a:spcBef>
                <a:spcPts val="600"/>
              </a:spcBef>
              <a:spcAft>
                <a:spcPts val="0"/>
              </a:spcAft>
              <a:buClr>
                <a:schemeClr val="dk1"/>
              </a:buClr>
              <a:buSzPts val="1100"/>
              <a:buFont typeface="Arial"/>
              <a:buNone/>
            </a:pPr>
            <a:r>
              <a:rPr lang="en"/>
              <a:t>from 0.46 – 3 keV</a:t>
            </a:r>
            <a:endParaRPr/>
          </a:p>
          <a:p>
            <a:pPr indent="0" lvl="0" marL="0" rtl="0" algn="l">
              <a:spcBef>
                <a:spcPts val="600"/>
              </a:spcBef>
              <a:spcAft>
                <a:spcPts val="0"/>
              </a:spcAft>
              <a:buNone/>
            </a:pPr>
            <a:r>
              <a:t/>
            </a:r>
            <a:endParaRPr/>
          </a:p>
          <a:p>
            <a:pPr indent="0" lvl="0" marL="0" rtl="0" algn="l">
              <a:spcBef>
                <a:spcPts val="600"/>
              </a:spcBef>
              <a:spcAft>
                <a:spcPts val="0"/>
              </a:spcAft>
              <a:buClr>
                <a:schemeClr val="dk1"/>
              </a:buClr>
              <a:buSzPts val="1100"/>
              <a:buFont typeface="Arial"/>
              <a:buNone/>
            </a:pPr>
            <a:r>
              <a:rPr lang="en"/>
              <a:t>Simultaneous measurement of</a:t>
            </a:r>
            <a:br>
              <a:rPr lang="en"/>
            </a:br>
            <a:r>
              <a:rPr lang="en"/>
              <a:t>scintillation and </a:t>
            </a:r>
            <a:br>
              <a:rPr lang="en"/>
            </a:br>
            <a:r>
              <a:rPr lang="en"/>
              <a:t>bubble nucleation</a:t>
            </a:r>
            <a:br>
              <a:rPr lang="en"/>
            </a:br>
            <a:r>
              <a:rPr lang="en"/>
              <a:t>observed</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
        <p:nvSpPr>
          <p:cNvPr id="723" name="Google Shape;723;g3e7568fbf7a_0_132"/>
          <p:cNvSpPr txBox="1"/>
          <p:nvPr>
            <p:ph idx="12" type="sldNum"/>
          </p:nvPr>
        </p:nvSpPr>
        <p:spPr>
          <a:xfrm>
            <a:off x="8686800" y="4898569"/>
            <a:ext cx="457200" cy="245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724" name="Google Shape;724;g3e7568fbf7a_0_132"/>
          <p:cNvPicPr preferRelativeResize="0"/>
          <p:nvPr/>
        </p:nvPicPr>
        <p:blipFill>
          <a:blip r:embed="rId5">
            <a:alphaModFix/>
          </a:blip>
          <a:stretch>
            <a:fillRect/>
          </a:stretch>
        </p:blipFill>
        <p:spPr>
          <a:xfrm>
            <a:off x="3302348" y="2018674"/>
            <a:ext cx="3349525" cy="287285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8" name="Shape 728"/>
        <p:cNvGrpSpPr/>
        <p:nvPr/>
      </p:nvGrpSpPr>
      <p:grpSpPr>
        <a:xfrm>
          <a:off x="0" y="0"/>
          <a:ext cx="0" cy="0"/>
          <a:chOff x="0" y="0"/>
          <a:chExt cx="0" cy="0"/>
        </a:xfrm>
      </p:grpSpPr>
      <p:pic>
        <p:nvPicPr>
          <p:cNvPr id="729" name="Google Shape;729;g3e7568fbf7a_0_152"/>
          <p:cNvPicPr preferRelativeResize="0"/>
          <p:nvPr/>
        </p:nvPicPr>
        <p:blipFill>
          <a:blip r:embed="rId3">
            <a:alphaModFix/>
          </a:blip>
          <a:stretch>
            <a:fillRect/>
          </a:stretch>
        </p:blipFill>
        <p:spPr>
          <a:xfrm>
            <a:off x="534175" y="1110825"/>
            <a:ext cx="7812474" cy="4032675"/>
          </a:xfrm>
          <a:prstGeom prst="rect">
            <a:avLst/>
          </a:prstGeom>
          <a:noFill/>
          <a:ln>
            <a:noFill/>
          </a:ln>
        </p:spPr>
      </p:pic>
      <p:sp>
        <p:nvSpPr>
          <p:cNvPr id="730" name="Google Shape;730;g3e7568fbf7a_0_152"/>
          <p:cNvSpPr txBox="1"/>
          <p:nvPr>
            <p:ph type="title"/>
          </p:nvPr>
        </p:nvSpPr>
        <p:spPr>
          <a:xfrm>
            <a:off x="582525" y="42506"/>
            <a:ext cx="8375100" cy="564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XLZD 60-80t Future Detector</a:t>
            </a:r>
            <a:endParaRPr/>
          </a:p>
        </p:txBody>
      </p:sp>
      <p:sp>
        <p:nvSpPr>
          <p:cNvPr id="731" name="Google Shape;731;g3e7568fbf7a_0_152"/>
          <p:cNvSpPr txBox="1"/>
          <p:nvPr>
            <p:ph idx="1" type="body"/>
          </p:nvPr>
        </p:nvSpPr>
        <p:spPr>
          <a:xfrm>
            <a:off x="205125" y="607256"/>
            <a:ext cx="8752500" cy="4318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We heard from Adam Softley-Brown (U Sheffield) on Tuesday (</a:t>
            </a:r>
            <a:r>
              <a:rPr lang="en" u="sng">
                <a:solidFill>
                  <a:schemeClr val="hlink"/>
                </a:solidFill>
                <a:hlinkClick r:id="rId4"/>
              </a:rPr>
              <a:t>link</a:t>
            </a:r>
            <a:r>
              <a:rPr lang="en"/>
              <a:t>)</a:t>
            </a:r>
            <a:br>
              <a:rPr lang="en"/>
            </a:br>
            <a:r>
              <a:rPr lang="en"/>
              <a:t>( XENONnT, LZ, Darwin ) A Generation 3 DM Experiment</a:t>
            </a:r>
            <a:endParaRPr/>
          </a:p>
          <a:p>
            <a:pPr indent="0" lvl="0" marL="0" rtl="0" algn="l">
              <a:spcBef>
                <a:spcPts val="600"/>
              </a:spcBef>
              <a:spcAft>
                <a:spcPts val="0"/>
              </a:spcAft>
              <a:buNone/>
            </a:pPr>
            <a:r>
              <a:t/>
            </a:r>
            <a:endParaRPr/>
          </a:p>
        </p:txBody>
      </p:sp>
      <p:sp>
        <p:nvSpPr>
          <p:cNvPr id="732" name="Google Shape;732;g3e7568fbf7a_0_152"/>
          <p:cNvSpPr txBox="1"/>
          <p:nvPr>
            <p:ph idx="12" type="sldNum"/>
          </p:nvPr>
        </p:nvSpPr>
        <p:spPr>
          <a:xfrm>
            <a:off x="8686800" y="4898569"/>
            <a:ext cx="457200" cy="245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300"/>
              <a:buFont typeface="Arial"/>
              <a:buNone/>
            </a:pPr>
            <a:fld id="{00000000-1234-1234-1234-123412341234}" type="slidenum">
              <a:rPr lang="en"/>
              <a:t>‹#›</a:t>
            </a:fld>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6" name="Shape 736"/>
        <p:cNvGrpSpPr/>
        <p:nvPr/>
      </p:nvGrpSpPr>
      <p:grpSpPr>
        <a:xfrm>
          <a:off x="0" y="0"/>
          <a:ext cx="0" cy="0"/>
          <a:chOff x="0" y="0"/>
          <a:chExt cx="0" cy="0"/>
        </a:xfrm>
      </p:grpSpPr>
      <p:sp>
        <p:nvSpPr>
          <p:cNvPr id="737" name="Google Shape;737;g3e7568fbf7a_0_1646"/>
          <p:cNvSpPr txBox="1"/>
          <p:nvPr>
            <p:ph type="title"/>
          </p:nvPr>
        </p:nvSpPr>
        <p:spPr>
          <a:xfrm>
            <a:off x="165093" y="130891"/>
            <a:ext cx="8813700" cy="561900"/>
          </a:xfrm>
          <a:prstGeom prst="rect">
            <a:avLst/>
          </a:prstGeom>
          <a:noFill/>
          <a:ln>
            <a:noFill/>
          </a:ln>
        </p:spPr>
        <p:txBody>
          <a:bodyPr anchorCtr="0" anchor="ctr" bIns="38100" lIns="38100" spcFirstLastPara="1" rIns="38100" wrap="square" tIns="38100">
            <a:normAutofit/>
          </a:bodyPr>
          <a:lstStyle/>
          <a:p>
            <a:pPr indent="0" lvl="0" marL="0" rtl="0" algn="ctr">
              <a:lnSpc>
                <a:spcPct val="100000"/>
              </a:lnSpc>
              <a:spcBef>
                <a:spcPts val="0"/>
              </a:spcBef>
              <a:spcAft>
                <a:spcPts val="0"/>
              </a:spcAft>
              <a:buClr>
                <a:srgbClr val="000000"/>
              </a:buClr>
              <a:buSzPts val="2600"/>
              <a:buFont typeface="Gill Sans"/>
              <a:buNone/>
            </a:pPr>
            <a:r>
              <a:rPr b="0" i="0" lang="en" sz="2600" u="none" cap="none" strike="noStrike">
                <a:solidFill>
                  <a:srgbClr val="000000"/>
                </a:solidFill>
                <a:latin typeface="Gill Sans"/>
                <a:ea typeface="Gill Sans"/>
                <a:cs typeface="Gill Sans"/>
                <a:sym typeface="Gill Sans"/>
              </a:rPr>
              <a:t>XLZD history, status and related events</a:t>
            </a:r>
            <a:endParaRPr/>
          </a:p>
        </p:txBody>
      </p:sp>
      <p:sp>
        <p:nvSpPr>
          <p:cNvPr id="738" name="Google Shape;738;g3e7568fbf7a_0_1646"/>
          <p:cNvSpPr txBox="1"/>
          <p:nvPr>
            <p:ph idx="1" type="body"/>
          </p:nvPr>
        </p:nvSpPr>
        <p:spPr>
          <a:xfrm>
            <a:off x="203348" y="918750"/>
            <a:ext cx="6750000" cy="3781500"/>
          </a:xfrm>
          <a:prstGeom prst="rect">
            <a:avLst/>
          </a:prstGeom>
          <a:noFill/>
          <a:ln>
            <a:noFill/>
          </a:ln>
        </p:spPr>
        <p:txBody>
          <a:bodyPr anchorCtr="0" anchor="t" bIns="38100" lIns="38100" spcFirstLastPara="1" rIns="38100" wrap="square" tIns="38100">
            <a:normAutofit fontScale="92500" lnSpcReduction="20000"/>
          </a:bodyPr>
          <a:lstStyle/>
          <a:p>
            <a:pPr indent="-113538" lvl="0" marL="127000" rtl="0" algn="l">
              <a:lnSpc>
                <a:spcPct val="100000"/>
              </a:lnSpc>
              <a:spcBef>
                <a:spcPts val="0"/>
              </a:spcBef>
              <a:spcAft>
                <a:spcPts val="0"/>
              </a:spcAft>
              <a:buSzPct val="100000"/>
              <a:buChar char="•"/>
            </a:pPr>
            <a:r>
              <a:rPr lang="en" sz="1500"/>
              <a:t>July 2021: Consortium MOU signed by XENONnT, LUX-ZEPLIN, DARWIN</a:t>
            </a:r>
            <a:endParaRPr/>
          </a:p>
          <a:p>
            <a:pPr indent="-113538" lvl="0" marL="127000" rtl="0" algn="l">
              <a:lnSpc>
                <a:spcPct val="100000"/>
              </a:lnSpc>
              <a:spcBef>
                <a:spcPts val="900"/>
              </a:spcBef>
              <a:spcAft>
                <a:spcPts val="0"/>
              </a:spcAft>
              <a:buSzPct val="100000"/>
              <a:buChar char="•"/>
            </a:pPr>
            <a:r>
              <a:rPr lang="en" sz="1500"/>
              <a:t>Oct 2023: NSAC LRP recommends pursuit of 0vbb in multiple isotopes at the ton-scale </a:t>
            </a:r>
            <a:endParaRPr/>
          </a:p>
          <a:p>
            <a:pPr indent="-113538" lvl="0" marL="127000" rtl="0" algn="l">
              <a:lnSpc>
                <a:spcPct val="100000"/>
              </a:lnSpc>
              <a:spcBef>
                <a:spcPts val="900"/>
              </a:spcBef>
              <a:spcAft>
                <a:spcPts val="0"/>
              </a:spcAft>
              <a:buSzPct val="100000"/>
              <a:buChar char="•"/>
            </a:pPr>
            <a:r>
              <a:rPr lang="en" sz="1500"/>
              <a:t>Dec 2023: P5 recommends Generation 3 DM (G3DM) search to neutrino fog limit </a:t>
            </a:r>
            <a:endParaRPr/>
          </a:p>
          <a:p>
            <a:pPr indent="-113538" lvl="0" marL="127000" rtl="0" algn="l">
              <a:lnSpc>
                <a:spcPct val="100000"/>
              </a:lnSpc>
              <a:spcBef>
                <a:spcPts val="900"/>
              </a:spcBef>
              <a:spcAft>
                <a:spcPts val="0"/>
              </a:spcAft>
              <a:buSzPct val="100000"/>
              <a:buChar char="•"/>
            </a:pPr>
            <a:r>
              <a:rPr lang="en" sz="1500"/>
              <a:t>Sept 2024: XLZD Collaboration agreement signed</a:t>
            </a:r>
            <a:endParaRPr/>
          </a:p>
          <a:p>
            <a:pPr indent="-113538" lvl="0" marL="127000" rtl="0" algn="l">
              <a:lnSpc>
                <a:spcPct val="100000"/>
              </a:lnSpc>
              <a:spcBef>
                <a:spcPts val="900"/>
              </a:spcBef>
              <a:spcAft>
                <a:spcPts val="0"/>
              </a:spcAft>
              <a:buSzPct val="100000"/>
              <a:buChar char="•"/>
            </a:pPr>
            <a:r>
              <a:rPr lang="en" sz="1500"/>
              <a:t>Dec 2024: DOE NP announces indefinite pause of nEXO project due to funding constraints</a:t>
            </a:r>
            <a:endParaRPr/>
          </a:p>
          <a:p>
            <a:pPr indent="-113538" lvl="0" marL="127000" rtl="0" algn="l">
              <a:lnSpc>
                <a:spcPct val="100000"/>
              </a:lnSpc>
              <a:spcBef>
                <a:spcPts val="900"/>
              </a:spcBef>
              <a:spcAft>
                <a:spcPts val="0"/>
              </a:spcAft>
              <a:buSzPct val="100000"/>
              <a:buChar char="•"/>
            </a:pPr>
            <a:r>
              <a:rPr lang="en" sz="1500"/>
              <a:t>Dec 2025: DOE HEP announces deferring of G3DM until early 2030’s due to funding constraints</a:t>
            </a:r>
            <a:endParaRPr/>
          </a:p>
          <a:p>
            <a:pPr indent="-113538" lvl="0" marL="127000" rtl="0" algn="l">
              <a:lnSpc>
                <a:spcPct val="100000"/>
              </a:lnSpc>
              <a:spcBef>
                <a:spcPts val="900"/>
              </a:spcBef>
              <a:spcAft>
                <a:spcPts val="0"/>
              </a:spcAft>
              <a:buSzPct val="100000"/>
              <a:buChar char="•"/>
            </a:pPr>
            <a:r>
              <a:rPr lang="en" sz="1500"/>
              <a:t>Key activities in 2026:</a:t>
            </a:r>
            <a:endParaRPr/>
          </a:p>
          <a:p>
            <a:pPr indent="-121314" lvl="1" marL="266700" rtl="0" algn="l">
              <a:lnSpc>
                <a:spcPct val="100000"/>
              </a:lnSpc>
              <a:spcBef>
                <a:spcPts val="900"/>
              </a:spcBef>
              <a:spcAft>
                <a:spcPts val="0"/>
              </a:spcAft>
              <a:buSzPct val="92308"/>
              <a:buChar char="•"/>
            </a:pPr>
            <a:r>
              <a:rPr lang="en" sz="1300"/>
              <a:t>International partners continue to vigorously pursue XLZD; working towards CDR for early 2027, with ongoing US engagement</a:t>
            </a:r>
            <a:endParaRPr/>
          </a:p>
          <a:p>
            <a:pPr indent="-121314" lvl="1" marL="266700" rtl="0" algn="l">
              <a:lnSpc>
                <a:spcPct val="100000"/>
              </a:lnSpc>
              <a:spcBef>
                <a:spcPts val="900"/>
              </a:spcBef>
              <a:spcAft>
                <a:spcPts val="0"/>
              </a:spcAft>
              <a:buSzPct val="92308"/>
              <a:buChar char="•"/>
            </a:pPr>
            <a:r>
              <a:rPr lang="en" sz="1300"/>
              <a:t>Significant engagement from DM and 0vbb community in Canada: 11 institutions join XLZD, bid for SNOLAB hosting</a:t>
            </a:r>
            <a:endParaRPr/>
          </a:p>
          <a:p>
            <a:pPr indent="-121314" lvl="1" marL="266700" rtl="0" algn="l">
              <a:lnSpc>
                <a:spcPct val="100000"/>
              </a:lnSpc>
              <a:spcBef>
                <a:spcPts val="900"/>
              </a:spcBef>
              <a:spcAft>
                <a:spcPts val="0"/>
              </a:spcAft>
              <a:buSzPct val="92308"/>
              <a:buChar char="•"/>
            </a:pPr>
            <a:r>
              <a:rPr lang="en" sz="1300"/>
              <a:t>Technical evaluation of 4 sites to complete in the coming months: Boulby, LNGS, SURF, SNOLAB</a:t>
            </a:r>
            <a:endParaRPr/>
          </a:p>
          <a:p>
            <a:pPr indent="-121314" lvl="1" marL="266700" rtl="0" algn="l">
              <a:lnSpc>
                <a:spcPct val="100000"/>
              </a:lnSpc>
              <a:spcBef>
                <a:spcPts val="900"/>
              </a:spcBef>
              <a:spcAft>
                <a:spcPts val="0"/>
              </a:spcAft>
              <a:buSzPct val="92308"/>
              <a:buChar char="•"/>
            </a:pPr>
            <a:r>
              <a:rPr lang="en" sz="1300"/>
              <a:t>US participation is a critical part of the technology base and needed to realize the full scientific reach of 80-t active target on a competitive timeline</a:t>
            </a:r>
            <a:endParaRPr/>
          </a:p>
        </p:txBody>
      </p:sp>
      <p:pic>
        <p:nvPicPr>
          <p:cNvPr descr="Google Shape;38;p1" id="739" name="Google Shape;739;g3e7568fbf7a_0_1646"/>
          <p:cNvPicPr preferRelativeResize="0"/>
          <p:nvPr/>
        </p:nvPicPr>
        <p:blipFill rotWithShape="1">
          <a:blip r:embed="rId3">
            <a:alphaModFix/>
          </a:blip>
          <a:srcRect b="0" l="0" r="0" t="0"/>
          <a:stretch/>
        </p:blipFill>
        <p:spPr>
          <a:xfrm>
            <a:off x="7986457" y="23159"/>
            <a:ext cx="1140097" cy="476953"/>
          </a:xfrm>
          <a:prstGeom prst="rect">
            <a:avLst/>
          </a:prstGeom>
          <a:noFill/>
          <a:ln>
            <a:noFill/>
          </a:ln>
        </p:spPr>
      </p:pic>
      <p:pic>
        <p:nvPicPr>
          <p:cNvPr id="740" name="Google Shape;740;g3e7568fbf7a_0_1646"/>
          <p:cNvPicPr preferRelativeResize="0"/>
          <p:nvPr/>
        </p:nvPicPr>
        <p:blipFill rotWithShape="1">
          <a:blip r:embed="rId4">
            <a:alphaModFix/>
          </a:blip>
          <a:srcRect b="0" l="0" r="0" t="0"/>
          <a:stretch/>
        </p:blipFill>
        <p:spPr>
          <a:xfrm>
            <a:off x="7105748" y="845191"/>
            <a:ext cx="1885852" cy="3344072"/>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4" name="Shape 744"/>
        <p:cNvGrpSpPr/>
        <p:nvPr/>
      </p:nvGrpSpPr>
      <p:grpSpPr>
        <a:xfrm>
          <a:off x="0" y="0"/>
          <a:ext cx="0" cy="0"/>
          <a:chOff x="0" y="0"/>
          <a:chExt cx="0" cy="0"/>
        </a:xfrm>
      </p:grpSpPr>
      <p:pic>
        <p:nvPicPr>
          <p:cNvPr descr="XLZD_Fig1_Detection.pdf" id="745" name="Google Shape;745;g3e7568fbf7a_0_1653"/>
          <p:cNvPicPr preferRelativeResize="0"/>
          <p:nvPr/>
        </p:nvPicPr>
        <p:blipFill rotWithShape="1">
          <a:blip r:embed="rId3">
            <a:alphaModFix/>
          </a:blip>
          <a:srcRect b="0" l="0" r="0" t="0"/>
          <a:stretch/>
        </p:blipFill>
        <p:spPr>
          <a:xfrm>
            <a:off x="2644242" y="1437035"/>
            <a:ext cx="2772928" cy="2179684"/>
          </a:xfrm>
          <a:prstGeom prst="rect">
            <a:avLst/>
          </a:prstGeom>
          <a:noFill/>
          <a:ln>
            <a:noFill/>
          </a:ln>
        </p:spPr>
      </p:pic>
      <p:sp>
        <p:nvSpPr>
          <p:cNvPr id="746" name="Google Shape;746;g3e7568fbf7a_0_1653"/>
          <p:cNvSpPr txBox="1"/>
          <p:nvPr>
            <p:ph type="title"/>
          </p:nvPr>
        </p:nvSpPr>
        <p:spPr>
          <a:xfrm>
            <a:off x="165104" y="104775"/>
            <a:ext cx="8813700" cy="561900"/>
          </a:xfrm>
          <a:prstGeom prst="rect">
            <a:avLst/>
          </a:prstGeom>
          <a:noFill/>
          <a:ln>
            <a:noFill/>
          </a:ln>
        </p:spPr>
        <p:txBody>
          <a:bodyPr anchorCtr="0" anchor="ctr" bIns="38100" lIns="38100" spcFirstLastPara="1" rIns="38100" wrap="square" tIns="38100">
            <a:normAutofit/>
          </a:bodyPr>
          <a:lstStyle/>
          <a:p>
            <a:pPr indent="0" lvl="0" marL="0" marR="0" rtl="0" algn="l">
              <a:lnSpc>
                <a:spcPct val="115000"/>
              </a:lnSpc>
              <a:spcBef>
                <a:spcPts val="0"/>
              </a:spcBef>
              <a:spcAft>
                <a:spcPts val="0"/>
              </a:spcAft>
              <a:buClr>
                <a:srgbClr val="000000"/>
              </a:buClr>
              <a:buSzPts val="2600"/>
              <a:buFont typeface="Gill Sans"/>
              <a:buNone/>
            </a:pPr>
            <a:r>
              <a:rPr b="0" i="0" lang="en" sz="2600" u="none" cap="none" strike="noStrike">
                <a:solidFill>
                  <a:srgbClr val="000000"/>
                </a:solidFill>
                <a:latin typeface="Gill Sans"/>
                <a:ea typeface="Gill Sans"/>
                <a:cs typeface="Gill Sans"/>
                <a:sym typeface="Gill Sans"/>
              </a:rPr>
              <a:t>XLZD: liquid xenon observatory at the 100-tonne scale</a:t>
            </a:r>
            <a:endParaRPr/>
          </a:p>
        </p:txBody>
      </p:sp>
      <p:sp>
        <p:nvSpPr>
          <p:cNvPr id="747" name="Google Shape;747;g3e7568fbf7a_0_1653"/>
          <p:cNvSpPr txBox="1"/>
          <p:nvPr/>
        </p:nvSpPr>
        <p:spPr>
          <a:xfrm>
            <a:off x="2661881" y="885564"/>
            <a:ext cx="3130800" cy="500100"/>
          </a:xfrm>
          <a:prstGeom prst="rect">
            <a:avLst/>
          </a:prstGeom>
          <a:noFill/>
          <a:ln>
            <a:noFill/>
          </a:ln>
        </p:spPr>
        <p:txBody>
          <a:bodyPr anchorCtr="0" anchor="t" bIns="34275" lIns="34275" spcFirstLastPara="1" rIns="34275" wrap="square" tIns="34275">
            <a:spAutoFit/>
          </a:bodyPr>
          <a:lstStyle/>
          <a:p>
            <a:pPr indent="0" lvl="0" marL="0" marR="0" rtl="0" algn="ctr">
              <a:lnSpc>
                <a:spcPct val="100000"/>
              </a:lnSpc>
              <a:spcBef>
                <a:spcPts val="0"/>
              </a:spcBef>
              <a:spcAft>
                <a:spcPts val="0"/>
              </a:spcAft>
              <a:buClr>
                <a:srgbClr val="000000"/>
              </a:buClr>
              <a:buSzPts val="1400"/>
              <a:buFont typeface="Gill Sans"/>
              <a:buNone/>
            </a:pPr>
            <a:r>
              <a:rPr b="0" i="0" lang="en" sz="1400" u="none" cap="none" strike="noStrike">
                <a:solidFill>
                  <a:srgbClr val="000000"/>
                </a:solidFill>
                <a:latin typeface="Gill Sans"/>
                <a:ea typeface="Gill Sans"/>
                <a:cs typeface="Gill Sans"/>
                <a:sym typeface="Gill Sans"/>
              </a:rPr>
              <a:t>Probe WIMP Dark Matter to</a:t>
            </a:r>
            <a:endParaRPr b="0" i="0" sz="5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Gill Sans"/>
              <a:buNone/>
            </a:pPr>
            <a:r>
              <a:rPr b="0" i="0" lang="en" sz="1400" u="none" cap="none" strike="noStrike">
                <a:solidFill>
                  <a:srgbClr val="000000"/>
                </a:solidFill>
                <a:latin typeface="Gill Sans"/>
                <a:ea typeface="Gill Sans"/>
                <a:cs typeface="Gill Sans"/>
                <a:sym typeface="Gill Sans"/>
              </a:rPr>
              <a:t>neutrino fog systematic limit</a:t>
            </a:r>
            <a:endParaRPr b="0" i="0" sz="500" u="none" cap="none" strike="noStrike">
              <a:solidFill>
                <a:srgbClr val="000000"/>
              </a:solidFill>
              <a:latin typeface="Arial"/>
              <a:ea typeface="Arial"/>
              <a:cs typeface="Arial"/>
              <a:sym typeface="Arial"/>
            </a:endParaRPr>
          </a:p>
        </p:txBody>
      </p:sp>
      <p:pic>
        <p:nvPicPr>
          <p:cNvPr descr="pasted-movie.png" id="748" name="Google Shape;748;g3e7568fbf7a_0_1653"/>
          <p:cNvPicPr preferRelativeResize="0"/>
          <p:nvPr/>
        </p:nvPicPr>
        <p:blipFill rotWithShape="1">
          <a:blip r:embed="rId4">
            <a:alphaModFix/>
          </a:blip>
          <a:srcRect b="0" l="0" r="0" t="0"/>
          <a:stretch/>
        </p:blipFill>
        <p:spPr>
          <a:xfrm>
            <a:off x="5562597" y="1392458"/>
            <a:ext cx="3420553" cy="2328223"/>
          </a:xfrm>
          <a:prstGeom prst="rect">
            <a:avLst/>
          </a:prstGeom>
          <a:noFill/>
          <a:ln>
            <a:noFill/>
          </a:ln>
        </p:spPr>
      </p:pic>
      <p:grpSp>
        <p:nvGrpSpPr>
          <p:cNvPr id="749" name="Google Shape;749;g3e7568fbf7a_0_1653"/>
          <p:cNvGrpSpPr/>
          <p:nvPr/>
        </p:nvGrpSpPr>
        <p:grpSpPr>
          <a:xfrm>
            <a:off x="486795" y="1423700"/>
            <a:ext cx="2059703" cy="3155176"/>
            <a:chOff x="0" y="0"/>
            <a:chExt cx="5492541" cy="8413803"/>
          </a:xfrm>
        </p:grpSpPr>
        <p:grpSp>
          <p:nvGrpSpPr>
            <p:cNvPr id="750" name="Google Shape;750;g3e7568fbf7a_0_1653"/>
            <p:cNvGrpSpPr/>
            <p:nvPr/>
          </p:nvGrpSpPr>
          <p:grpSpPr>
            <a:xfrm>
              <a:off x="0" y="0"/>
              <a:ext cx="5492541" cy="8413803"/>
              <a:chOff x="0" y="0"/>
              <a:chExt cx="5492541" cy="8413803"/>
            </a:xfrm>
          </p:grpSpPr>
          <p:pic>
            <p:nvPicPr>
              <p:cNvPr descr="XLZD_Design_Report_20241021_v3.3_Observatory.pdf" id="751" name="Google Shape;751;g3e7568fbf7a_0_1653"/>
              <p:cNvPicPr preferRelativeResize="0"/>
              <p:nvPr/>
            </p:nvPicPr>
            <p:blipFill rotWithShape="1">
              <a:blip r:embed="rId5">
                <a:alphaModFix/>
              </a:blip>
              <a:srcRect b="14716" l="38951" r="39849" t="16451"/>
              <a:stretch/>
            </p:blipFill>
            <p:spPr>
              <a:xfrm>
                <a:off x="540481" y="0"/>
                <a:ext cx="4952060" cy="8413803"/>
              </a:xfrm>
              <a:prstGeom prst="rect">
                <a:avLst/>
              </a:prstGeom>
              <a:noFill/>
              <a:ln>
                <a:noFill/>
              </a:ln>
            </p:spPr>
          </p:pic>
          <p:pic>
            <p:nvPicPr>
              <p:cNvPr descr="XLZD_Design_Report_20241021_v3.3_Detector.pdf" id="752" name="Google Shape;752;g3e7568fbf7a_0_1653"/>
              <p:cNvPicPr preferRelativeResize="0"/>
              <p:nvPr/>
            </p:nvPicPr>
            <p:blipFill rotWithShape="1">
              <a:blip r:embed="rId6">
                <a:alphaModFix/>
              </a:blip>
              <a:srcRect b="0" l="0" r="83598" t="60496"/>
              <a:stretch/>
            </p:blipFill>
            <p:spPr>
              <a:xfrm>
                <a:off x="0" y="5482665"/>
                <a:ext cx="908184" cy="2731321"/>
              </a:xfrm>
              <a:prstGeom prst="rect">
                <a:avLst/>
              </a:prstGeom>
              <a:noFill/>
              <a:ln>
                <a:noFill/>
              </a:ln>
            </p:spPr>
          </p:pic>
        </p:grpSp>
        <p:sp>
          <p:nvSpPr>
            <p:cNvPr id="753" name="Google Shape;753;g3e7568fbf7a_0_1653"/>
            <p:cNvSpPr txBox="1"/>
            <p:nvPr/>
          </p:nvSpPr>
          <p:spPr>
            <a:xfrm>
              <a:off x="1321191" y="3013292"/>
              <a:ext cx="3264000" cy="2387100"/>
            </a:xfrm>
            <a:prstGeom prst="rect">
              <a:avLst/>
            </a:prstGeom>
            <a:noFill/>
            <a:ln>
              <a:noFill/>
            </a:ln>
          </p:spPr>
          <p:txBody>
            <a:bodyPr anchorCtr="0" anchor="t" bIns="68550" lIns="68550" spcFirstLastPara="1" rIns="68550" wrap="square" tIns="68550">
              <a:noAutofit/>
            </a:bodyPr>
            <a:lstStyle/>
            <a:p>
              <a:pPr indent="0" lvl="0" marL="0" marR="0" rtl="0" algn="ctr">
                <a:lnSpc>
                  <a:spcPct val="100000"/>
                </a:lnSpc>
                <a:spcBef>
                  <a:spcPts val="0"/>
                </a:spcBef>
                <a:spcAft>
                  <a:spcPts val="0"/>
                </a:spcAft>
                <a:buClr>
                  <a:srgbClr val="0433FF"/>
                </a:buClr>
                <a:buSzPts val="1300"/>
                <a:buFont typeface="Gill Sans"/>
                <a:buNone/>
              </a:pPr>
              <a:r>
                <a:rPr b="0" i="0" lang="en" sz="1300" u="none" cap="none" strike="noStrike">
                  <a:solidFill>
                    <a:srgbClr val="0433FF"/>
                  </a:solidFill>
                  <a:latin typeface="Gill Sans"/>
                  <a:ea typeface="Gill Sans"/>
                  <a:cs typeface="Gill Sans"/>
                  <a:sym typeface="Gill Sans"/>
                </a:rPr>
                <a:t>Total</a:t>
              </a:r>
              <a:r>
                <a:rPr b="0" i="0" lang="en" sz="1300" u="none" cap="none" strike="noStrike">
                  <a:solidFill>
                    <a:srgbClr val="000000"/>
                  </a:solidFill>
                  <a:latin typeface="Gill Sans"/>
                  <a:ea typeface="Gill Sans"/>
                  <a:cs typeface="Gill Sans"/>
                  <a:sym typeface="Gill Sans"/>
                </a:rPr>
                <a:t> </a:t>
              </a:r>
              <a:r>
                <a:rPr b="0" i="0" lang="en" sz="1300" u="none" cap="none" strike="noStrike">
                  <a:solidFill>
                    <a:srgbClr val="0433FF"/>
                  </a:solidFill>
                  <a:latin typeface="Gill Sans"/>
                  <a:ea typeface="Gill Sans"/>
                  <a:cs typeface="Gill Sans"/>
                  <a:sym typeface="Gill Sans"/>
                </a:rPr>
                <a:t>mass: </a:t>
              </a:r>
              <a:endParaRPr b="0" i="0" sz="5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433FF"/>
                </a:buClr>
                <a:buSzPts val="1300"/>
                <a:buFont typeface="Gill Sans"/>
                <a:buNone/>
              </a:pPr>
              <a:r>
                <a:rPr b="0" i="0" lang="en" sz="1300" u="none" cap="none" strike="noStrike">
                  <a:solidFill>
                    <a:srgbClr val="0433FF"/>
                  </a:solidFill>
                  <a:latin typeface="Gill Sans"/>
                  <a:ea typeface="Gill Sans"/>
                  <a:cs typeface="Gill Sans"/>
                  <a:sym typeface="Gill Sans"/>
                </a:rPr>
                <a:t>~100 tonne scale</a:t>
              </a:r>
              <a:endParaRPr b="0" i="0" sz="500" u="none" cap="none" strike="noStrike">
                <a:solidFill>
                  <a:srgbClr val="000000"/>
                </a:solidFill>
                <a:latin typeface="Arial"/>
                <a:ea typeface="Arial"/>
                <a:cs typeface="Arial"/>
                <a:sym typeface="Arial"/>
              </a:endParaRPr>
            </a:p>
          </p:txBody>
        </p:sp>
      </p:grpSp>
      <p:sp>
        <p:nvSpPr>
          <p:cNvPr id="754" name="Google Shape;754;g3e7568fbf7a_0_1653"/>
          <p:cNvSpPr txBox="1"/>
          <p:nvPr/>
        </p:nvSpPr>
        <p:spPr>
          <a:xfrm>
            <a:off x="135366" y="833177"/>
            <a:ext cx="3130800" cy="623400"/>
          </a:xfrm>
          <a:prstGeom prst="rect">
            <a:avLst/>
          </a:prstGeom>
          <a:noFill/>
          <a:ln>
            <a:noFill/>
          </a:ln>
        </p:spPr>
        <p:txBody>
          <a:bodyPr anchorCtr="0" anchor="t" bIns="34275" lIns="34275" spcFirstLastPara="1" rIns="34275" wrap="square" tIns="34275">
            <a:spAutoFit/>
          </a:bodyPr>
          <a:lstStyle/>
          <a:p>
            <a:pPr indent="0" lvl="0" marL="0" marR="0" rtl="0" algn="ctr">
              <a:lnSpc>
                <a:spcPct val="100000"/>
              </a:lnSpc>
              <a:spcBef>
                <a:spcPts val="0"/>
              </a:spcBef>
              <a:spcAft>
                <a:spcPts val="0"/>
              </a:spcAft>
              <a:buClr>
                <a:srgbClr val="000000"/>
              </a:buClr>
              <a:buSzPts val="1800"/>
              <a:buFont typeface="Gill Sans"/>
              <a:buNone/>
            </a:pPr>
            <a:r>
              <a:rPr b="0" i="0" lang="en" sz="1800" u="none" cap="none" strike="noStrike">
                <a:solidFill>
                  <a:srgbClr val="000000"/>
                </a:solidFill>
                <a:latin typeface="Gill Sans"/>
                <a:ea typeface="Gill Sans"/>
                <a:cs typeface="Gill Sans"/>
                <a:sym typeface="Gill Sans"/>
              </a:rPr>
              <a:t>Natural xenon in a</a:t>
            </a:r>
            <a:endParaRPr b="0" i="0" sz="5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Gill Sans"/>
              <a:buNone/>
            </a:pPr>
            <a:r>
              <a:rPr b="0" i="0" lang="en" sz="1800" u="none" cap="none" strike="noStrike">
                <a:solidFill>
                  <a:srgbClr val="000000"/>
                </a:solidFill>
                <a:latin typeface="Gill Sans"/>
                <a:ea typeface="Gill Sans"/>
                <a:cs typeface="Gill Sans"/>
                <a:sym typeface="Gill Sans"/>
              </a:rPr>
              <a:t>2-phase TPC</a:t>
            </a:r>
            <a:endParaRPr b="0" i="0" sz="500" u="none" cap="none" strike="noStrike">
              <a:solidFill>
                <a:srgbClr val="000000"/>
              </a:solidFill>
              <a:latin typeface="Arial"/>
              <a:ea typeface="Arial"/>
              <a:cs typeface="Arial"/>
              <a:sym typeface="Arial"/>
            </a:endParaRPr>
          </a:p>
        </p:txBody>
      </p:sp>
      <p:sp>
        <p:nvSpPr>
          <p:cNvPr id="755" name="Google Shape;755;g3e7568fbf7a_0_1653"/>
          <p:cNvSpPr txBox="1"/>
          <p:nvPr/>
        </p:nvSpPr>
        <p:spPr>
          <a:xfrm>
            <a:off x="5621034" y="884883"/>
            <a:ext cx="3130800" cy="500100"/>
          </a:xfrm>
          <a:prstGeom prst="rect">
            <a:avLst/>
          </a:prstGeom>
          <a:noFill/>
          <a:ln>
            <a:noFill/>
          </a:ln>
        </p:spPr>
        <p:txBody>
          <a:bodyPr anchorCtr="0" anchor="t" bIns="34275" lIns="34275" spcFirstLastPara="1" rIns="34275" wrap="square" tIns="34275">
            <a:spAutoFit/>
          </a:bodyPr>
          <a:lstStyle/>
          <a:p>
            <a:pPr indent="0" lvl="0" marL="0" marR="0" rtl="0" algn="ctr">
              <a:lnSpc>
                <a:spcPct val="100000"/>
              </a:lnSpc>
              <a:spcBef>
                <a:spcPts val="0"/>
              </a:spcBef>
              <a:spcAft>
                <a:spcPts val="0"/>
              </a:spcAft>
              <a:buClr>
                <a:srgbClr val="000000"/>
              </a:buClr>
              <a:buSzPts val="1400"/>
              <a:buFont typeface="Gill Sans"/>
              <a:buNone/>
            </a:pPr>
            <a:r>
              <a:rPr b="0" i="0" lang="en" sz="1400" u="none" cap="none" strike="noStrike">
                <a:solidFill>
                  <a:srgbClr val="000000"/>
                </a:solidFill>
                <a:latin typeface="Gill Sans"/>
                <a:ea typeface="Gill Sans"/>
                <a:cs typeface="Gill Sans"/>
                <a:sym typeface="Gill Sans"/>
              </a:rPr>
              <a:t>DM detector w/natural xenon: </a:t>
            </a:r>
            <a:endParaRPr b="0" i="0" sz="5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Gill Sans"/>
              <a:buNone/>
            </a:pPr>
            <a:r>
              <a:rPr b="0" i="0" lang="en" sz="1400" u="none" cap="none" strike="noStrike">
                <a:solidFill>
                  <a:srgbClr val="000000"/>
                </a:solidFill>
                <a:latin typeface="Gill Sans"/>
                <a:ea typeface="Gill Sans"/>
                <a:cs typeface="Gill Sans"/>
                <a:sym typeface="Gill Sans"/>
              </a:rPr>
              <a:t>Competitive sensitivity for 0𝜈𝛽𝛽</a:t>
            </a:r>
            <a:endParaRPr b="0" i="0" sz="500" u="none" cap="none" strike="noStrike">
              <a:solidFill>
                <a:srgbClr val="000000"/>
              </a:solidFill>
              <a:latin typeface="Arial"/>
              <a:ea typeface="Arial"/>
              <a:cs typeface="Arial"/>
              <a:sym typeface="Arial"/>
            </a:endParaRPr>
          </a:p>
        </p:txBody>
      </p:sp>
      <p:pic>
        <p:nvPicPr>
          <p:cNvPr descr="Google Shape;38;p1" id="756" name="Google Shape;756;g3e7568fbf7a_0_1653"/>
          <p:cNvPicPr preferRelativeResize="0"/>
          <p:nvPr/>
        </p:nvPicPr>
        <p:blipFill rotWithShape="1">
          <a:blip r:embed="rId7">
            <a:alphaModFix/>
          </a:blip>
          <a:srcRect b="0" l="0" r="0" t="0"/>
          <a:stretch/>
        </p:blipFill>
        <p:spPr>
          <a:xfrm>
            <a:off x="7986457" y="23159"/>
            <a:ext cx="1140097" cy="476953"/>
          </a:xfrm>
          <a:prstGeom prst="rect">
            <a:avLst/>
          </a:prstGeom>
          <a:noFill/>
          <a:ln cap="flat" cmpd="sng" w="10725">
            <a:solidFill>
              <a:srgbClr val="A64D79"/>
            </a:solidFill>
            <a:prstDash val="solid"/>
            <a:round/>
            <a:headEnd len="sm" w="sm" type="none"/>
            <a:tailEnd len="sm" w="sm" type="none"/>
          </a:ln>
        </p:spPr>
      </p:pic>
      <p:sp>
        <p:nvSpPr>
          <p:cNvPr id="757" name="Google Shape;757;g3e7568fbf7a_0_1653"/>
          <p:cNvSpPr txBox="1"/>
          <p:nvPr/>
        </p:nvSpPr>
        <p:spPr>
          <a:xfrm>
            <a:off x="2555250" y="3680520"/>
            <a:ext cx="6385500" cy="1095300"/>
          </a:xfrm>
          <a:prstGeom prst="rect">
            <a:avLst/>
          </a:prstGeom>
          <a:noFill/>
          <a:ln>
            <a:noFill/>
          </a:ln>
        </p:spPr>
        <p:txBody>
          <a:bodyPr anchorCtr="0" anchor="t" bIns="34275" lIns="34275" spcFirstLastPara="1" rIns="34275" wrap="square" tIns="34275">
            <a:spAutoFit/>
          </a:bodyPr>
          <a:lstStyle/>
          <a:p>
            <a:pPr indent="-152400" lvl="0" marL="177800" marR="0" rtl="0" algn="l">
              <a:lnSpc>
                <a:spcPct val="80000"/>
              </a:lnSpc>
              <a:spcBef>
                <a:spcPts val="0"/>
              </a:spcBef>
              <a:spcAft>
                <a:spcPts val="0"/>
              </a:spcAft>
              <a:buClr>
                <a:srgbClr val="000000"/>
              </a:buClr>
              <a:buSzPts val="800"/>
              <a:buFont typeface="Gill Sans"/>
              <a:buChar char="●"/>
            </a:pPr>
            <a:r>
              <a:rPr b="0" i="0" lang="en" sz="1500" u="none" cap="none" strike="noStrike">
                <a:solidFill>
                  <a:srgbClr val="000000"/>
                </a:solidFill>
                <a:latin typeface="Gill Sans"/>
                <a:ea typeface="Gill Sans"/>
                <a:cs typeface="Gill Sans"/>
                <a:sym typeface="Gill Sans"/>
              </a:rPr>
              <a:t>Definitive WIMP search: systematics limited by 𝜈 fog at ~1000 tonne-years of exposure sets scale for ~100-tonne detector</a:t>
            </a:r>
            <a:endParaRPr b="0" i="0" sz="500" u="none" cap="none" strike="noStrike">
              <a:solidFill>
                <a:srgbClr val="000000"/>
              </a:solidFill>
              <a:latin typeface="Arial"/>
              <a:ea typeface="Arial"/>
              <a:cs typeface="Arial"/>
              <a:sym typeface="Arial"/>
            </a:endParaRPr>
          </a:p>
          <a:p>
            <a:pPr indent="-152400" lvl="0" marL="177800" marR="0" rtl="0" algn="l">
              <a:lnSpc>
                <a:spcPct val="80000"/>
              </a:lnSpc>
              <a:spcBef>
                <a:spcPts val="400"/>
              </a:spcBef>
              <a:spcAft>
                <a:spcPts val="0"/>
              </a:spcAft>
              <a:buClr>
                <a:srgbClr val="000000"/>
              </a:buClr>
              <a:buSzPts val="800"/>
              <a:buFont typeface="Gill Sans"/>
              <a:buChar char="●"/>
            </a:pPr>
            <a:r>
              <a:rPr b="0" i="0" lang="en" sz="1500" u="none" cap="none" strike="noStrike">
                <a:solidFill>
                  <a:srgbClr val="000000"/>
                </a:solidFill>
                <a:latin typeface="Gill Sans"/>
                <a:ea typeface="Gill Sans"/>
                <a:cs typeface="Gill Sans"/>
                <a:sym typeface="Gill Sans"/>
              </a:rPr>
              <a:t>Xe-136 is 9% of the natural abundance, allowing a search for 0𝜈𝛽𝛽 with the potential to approach the nEXO design sensitivity</a:t>
            </a:r>
            <a:endParaRPr b="0" i="0" sz="500" u="none" cap="none" strike="noStrike">
              <a:solidFill>
                <a:srgbClr val="000000"/>
              </a:solidFill>
              <a:latin typeface="Arial"/>
              <a:ea typeface="Arial"/>
              <a:cs typeface="Arial"/>
              <a:sym typeface="Arial"/>
            </a:endParaRPr>
          </a:p>
          <a:p>
            <a:pPr indent="-152400" lvl="1" marL="342900" marR="0" rtl="0" algn="l">
              <a:lnSpc>
                <a:spcPct val="80000"/>
              </a:lnSpc>
              <a:spcBef>
                <a:spcPts val="400"/>
              </a:spcBef>
              <a:spcAft>
                <a:spcPts val="0"/>
              </a:spcAft>
              <a:buClr>
                <a:srgbClr val="000000"/>
              </a:buClr>
              <a:buSzPts val="800"/>
              <a:buFont typeface="Gill Sans"/>
              <a:buChar char="●"/>
            </a:pPr>
            <a:r>
              <a:rPr b="0" i="0" lang="en" sz="1500" u="none" cap="none" strike="noStrike">
                <a:solidFill>
                  <a:srgbClr val="000000"/>
                </a:solidFill>
                <a:latin typeface="Gill Sans"/>
                <a:ea typeface="Gill Sans"/>
                <a:cs typeface="Gill Sans"/>
                <a:sym typeface="Gill Sans"/>
              </a:rPr>
              <a:t>Optimization to push sensitivity to T</a:t>
            </a:r>
            <a:r>
              <a:rPr b="0" baseline="30000" i="0" lang="en" sz="1500" u="none" cap="none" strike="noStrike">
                <a:solidFill>
                  <a:srgbClr val="000000"/>
                </a:solidFill>
                <a:latin typeface="Gill Sans"/>
                <a:ea typeface="Gill Sans"/>
                <a:cs typeface="Gill Sans"/>
                <a:sym typeface="Gill Sans"/>
              </a:rPr>
              <a:t>1/2</a:t>
            </a:r>
            <a:r>
              <a:rPr b="0" i="0" lang="en" sz="1500" u="none" cap="none" strike="noStrike">
                <a:solidFill>
                  <a:srgbClr val="000000"/>
                </a:solidFill>
                <a:latin typeface="Gill Sans"/>
                <a:ea typeface="Gill Sans"/>
                <a:cs typeface="Gill Sans"/>
                <a:sym typeface="Gill Sans"/>
              </a:rPr>
              <a:t> ~ 10</a:t>
            </a:r>
            <a:r>
              <a:rPr b="0" baseline="30000" i="0" lang="en" sz="1500" u="none" cap="none" strike="noStrike">
                <a:solidFill>
                  <a:srgbClr val="000000"/>
                </a:solidFill>
                <a:latin typeface="Gill Sans"/>
                <a:ea typeface="Gill Sans"/>
                <a:cs typeface="Gill Sans"/>
                <a:sym typeface="Gill Sans"/>
              </a:rPr>
              <a:t>28</a:t>
            </a:r>
            <a:r>
              <a:rPr b="0" i="0" lang="en" sz="1500" u="none" cap="none" strike="noStrike">
                <a:solidFill>
                  <a:srgbClr val="000000"/>
                </a:solidFill>
                <a:latin typeface="Gill Sans"/>
                <a:ea typeface="Gill Sans"/>
                <a:cs typeface="Gill Sans"/>
                <a:sym typeface="Gill Sans"/>
              </a:rPr>
              <a:t> years is under study</a:t>
            </a:r>
            <a:endParaRPr b="0" i="0" sz="500" u="none" cap="none" strike="noStrike">
              <a:solidFill>
                <a:srgbClr val="000000"/>
              </a:solidFill>
              <a:latin typeface="Arial"/>
              <a:ea typeface="Arial"/>
              <a:cs typeface="Arial"/>
              <a:sym typeface="Arial"/>
            </a:endParaRPr>
          </a:p>
        </p:txBody>
      </p:sp>
      <p:sp>
        <p:nvSpPr>
          <p:cNvPr id="758" name="Google Shape;758;g3e7568fbf7a_0_1653"/>
          <p:cNvSpPr txBox="1"/>
          <p:nvPr/>
        </p:nvSpPr>
        <p:spPr>
          <a:xfrm>
            <a:off x="7239738" y="1352082"/>
            <a:ext cx="1150800" cy="177000"/>
          </a:xfrm>
          <a:prstGeom prst="rect">
            <a:avLst/>
          </a:prstGeom>
          <a:noFill/>
          <a:ln>
            <a:noFill/>
          </a:ln>
        </p:spPr>
        <p:txBody>
          <a:bodyPr anchorCtr="0" anchor="t" bIns="34275" lIns="34275" spcFirstLastPara="1" rIns="34275" wrap="square" tIns="34275">
            <a:spAutoFit/>
          </a:bodyPr>
          <a:lstStyle/>
          <a:p>
            <a:pPr indent="0" lvl="0" marL="0" marR="0" rtl="0" algn="r">
              <a:lnSpc>
                <a:spcPct val="100000"/>
              </a:lnSpc>
              <a:spcBef>
                <a:spcPts val="0"/>
              </a:spcBef>
              <a:spcAft>
                <a:spcPts val="0"/>
              </a:spcAft>
              <a:buClr>
                <a:srgbClr val="000000"/>
              </a:buClr>
              <a:buSzPts val="700"/>
              <a:buFont typeface="Gill Sans"/>
              <a:buNone/>
            </a:pPr>
            <a:r>
              <a:rPr b="0" i="0" lang="en" sz="700" u="none" cap="none" strike="noStrike">
                <a:solidFill>
                  <a:srgbClr val="000000"/>
                </a:solidFill>
                <a:latin typeface="Gill Sans"/>
                <a:ea typeface="Gill Sans"/>
                <a:cs typeface="Gill Sans"/>
                <a:sym typeface="Gill Sans"/>
              </a:rPr>
              <a:t>arxiv.org/2410.19016</a:t>
            </a:r>
            <a:endParaRPr b="0" i="0" sz="500" u="none" cap="none" strike="noStrike">
              <a:solidFill>
                <a:srgbClr val="000000"/>
              </a:solidFill>
              <a:latin typeface="Arial"/>
              <a:ea typeface="Arial"/>
              <a:cs typeface="Arial"/>
              <a:sym typeface="Arial"/>
            </a:endParaRPr>
          </a:p>
        </p:txBody>
      </p:sp>
      <p:sp>
        <p:nvSpPr>
          <p:cNvPr id="759" name="Google Shape;759;g3e7568fbf7a_0_1653"/>
          <p:cNvSpPr txBox="1"/>
          <p:nvPr/>
        </p:nvSpPr>
        <p:spPr>
          <a:xfrm>
            <a:off x="4270856" y="1352082"/>
            <a:ext cx="1150800" cy="177000"/>
          </a:xfrm>
          <a:prstGeom prst="rect">
            <a:avLst/>
          </a:prstGeom>
          <a:noFill/>
          <a:ln>
            <a:noFill/>
          </a:ln>
        </p:spPr>
        <p:txBody>
          <a:bodyPr anchorCtr="0" anchor="t" bIns="34275" lIns="34275" spcFirstLastPara="1" rIns="34275" wrap="square" tIns="34275">
            <a:spAutoFit/>
          </a:bodyPr>
          <a:lstStyle/>
          <a:p>
            <a:pPr indent="0" lvl="0" marL="0" marR="0" rtl="0" algn="r">
              <a:lnSpc>
                <a:spcPct val="100000"/>
              </a:lnSpc>
              <a:spcBef>
                <a:spcPts val="0"/>
              </a:spcBef>
              <a:spcAft>
                <a:spcPts val="0"/>
              </a:spcAft>
              <a:buClr>
                <a:srgbClr val="000000"/>
              </a:buClr>
              <a:buSzPts val="700"/>
              <a:buFont typeface="Gill Sans"/>
              <a:buNone/>
            </a:pPr>
            <a:r>
              <a:rPr b="0" i="0" lang="en" sz="700" u="none" cap="none" strike="noStrike">
                <a:solidFill>
                  <a:srgbClr val="000000"/>
                </a:solidFill>
                <a:latin typeface="Gill Sans"/>
                <a:ea typeface="Gill Sans"/>
                <a:cs typeface="Gill Sans"/>
                <a:sym typeface="Gill Sans"/>
              </a:rPr>
              <a:t>arxiv.org/2410.17137</a:t>
            </a:r>
            <a:endParaRPr b="0" i="0" sz="500" u="none" cap="none" strike="noStrike">
              <a:solidFill>
                <a:srgbClr val="000000"/>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3" name="Shape 763"/>
        <p:cNvGrpSpPr/>
        <p:nvPr/>
      </p:nvGrpSpPr>
      <p:grpSpPr>
        <a:xfrm>
          <a:off x="0" y="0"/>
          <a:ext cx="0" cy="0"/>
          <a:chOff x="0" y="0"/>
          <a:chExt cx="0" cy="0"/>
        </a:xfrm>
      </p:grpSpPr>
      <p:sp>
        <p:nvSpPr>
          <p:cNvPr id="764" name="Google Shape;764;g3e7568fbf7a_0_1705"/>
          <p:cNvSpPr txBox="1"/>
          <p:nvPr>
            <p:ph type="title"/>
          </p:nvPr>
        </p:nvSpPr>
        <p:spPr>
          <a:xfrm>
            <a:off x="582525" y="42506"/>
            <a:ext cx="8375100" cy="564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XLZD Related Talks</a:t>
            </a:r>
            <a:endParaRPr/>
          </a:p>
        </p:txBody>
      </p:sp>
      <p:sp>
        <p:nvSpPr>
          <p:cNvPr id="765" name="Google Shape;765;g3e7568fbf7a_0_1705"/>
          <p:cNvSpPr txBox="1"/>
          <p:nvPr>
            <p:ph idx="1" type="body"/>
          </p:nvPr>
        </p:nvSpPr>
        <p:spPr>
          <a:xfrm>
            <a:off x="205125" y="607256"/>
            <a:ext cx="8752500" cy="4318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p:txBody>
      </p:sp>
      <p:sp>
        <p:nvSpPr>
          <p:cNvPr id="766" name="Google Shape;766;g3e7568fbf7a_0_1705"/>
          <p:cNvSpPr txBox="1"/>
          <p:nvPr>
            <p:ph idx="12" type="sldNum"/>
          </p:nvPr>
        </p:nvSpPr>
        <p:spPr>
          <a:xfrm>
            <a:off x="8686800" y="4898569"/>
            <a:ext cx="457200" cy="245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767" name="Google Shape;767;g3e7568fbf7a_0_1705"/>
          <p:cNvPicPr preferRelativeResize="0"/>
          <p:nvPr/>
        </p:nvPicPr>
        <p:blipFill>
          <a:blip r:embed="rId3">
            <a:alphaModFix/>
          </a:blip>
          <a:stretch>
            <a:fillRect/>
          </a:stretch>
        </p:blipFill>
        <p:spPr>
          <a:xfrm>
            <a:off x="5356912" y="0"/>
            <a:ext cx="3426927" cy="51435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1" name="Shape 771"/>
        <p:cNvGrpSpPr/>
        <p:nvPr/>
      </p:nvGrpSpPr>
      <p:grpSpPr>
        <a:xfrm>
          <a:off x="0" y="0"/>
          <a:ext cx="0" cy="0"/>
          <a:chOff x="0" y="0"/>
          <a:chExt cx="0" cy="0"/>
        </a:xfrm>
      </p:grpSpPr>
      <p:sp>
        <p:nvSpPr>
          <p:cNvPr id="772" name="Google Shape;772;g3e7568fbf7a_0_1697"/>
          <p:cNvSpPr txBox="1"/>
          <p:nvPr>
            <p:ph type="title"/>
          </p:nvPr>
        </p:nvSpPr>
        <p:spPr>
          <a:xfrm>
            <a:off x="582525" y="42506"/>
            <a:ext cx="8375100" cy="564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Backgrounds/Radon Levels inside Xe TPC</a:t>
            </a:r>
            <a:endParaRPr/>
          </a:p>
        </p:txBody>
      </p:sp>
      <p:sp>
        <p:nvSpPr>
          <p:cNvPr id="773" name="Google Shape;773;g3e7568fbf7a_0_1697"/>
          <p:cNvSpPr txBox="1"/>
          <p:nvPr>
            <p:ph idx="1" type="body"/>
          </p:nvPr>
        </p:nvSpPr>
        <p:spPr>
          <a:xfrm>
            <a:off x="205125" y="607256"/>
            <a:ext cx="8752500" cy="4318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Backgrounds</a:t>
            </a:r>
            <a:endParaRPr/>
          </a:p>
          <a:p>
            <a:pPr indent="0" lvl="0" marL="0" rtl="0" algn="l">
              <a:spcBef>
                <a:spcPts val="600"/>
              </a:spcBef>
              <a:spcAft>
                <a:spcPts val="0"/>
              </a:spcAft>
              <a:buNone/>
            </a:pPr>
            <a:r>
              <a:rPr lang="en"/>
              <a:t>Material backgrounds factor 4-10 lower than current generation</a:t>
            </a:r>
            <a:endParaRPr/>
          </a:p>
          <a:p>
            <a:pPr indent="0" lvl="0" marL="0" rtl="0" algn="l">
              <a:spcBef>
                <a:spcPts val="600"/>
              </a:spcBef>
              <a:spcAft>
                <a:spcPts val="0"/>
              </a:spcAft>
              <a:buNone/>
            </a:pPr>
            <a:r>
              <a:rPr lang="en"/>
              <a:t>Intrinsic backgrounds at low-E subdominant to solar neutrinos</a:t>
            </a:r>
            <a:endParaRPr/>
          </a:p>
          <a:p>
            <a:pPr indent="0" lvl="0" marL="0" rtl="0" algn="l">
              <a:spcBef>
                <a:spcPts val="600"/>
              </a:spcBef>
              <a:spcAft>
                <a:spcPts val="0"/>
              </a:spcAft>
              <a:buNone/>
            </a:pPr>
            <a:r>
              <a:rPr lang="en"/>
              <a:t>Rn concentration &lt; 0.1 μBq/kg</a:t>
            </a:r>
            <a:endParaRPr/>
          </a:p>
          <a:p>
            <a:pPr indent="0" lvl="0" marL="0" rtl="0" algn="l">
              <a:spcBef>
                <a:spcPts val="600"/>
              </a:spcBef>
              <a:spcAft>
                <a:spcPts val="0"/>
              </a:spcAft>
              <a:buNone/>
            </a:pPr>
            <a:r>
              <a:rPr lang="en"/>
              <a:t>Screening, low-activity materials,</a:t>
            </a:r>
            <a:endParaRPr/>
          </a:p>
          <a:p>
            <a:pPr indent="0" lvl="0" marL="0" rtl="0" algn="l">
              <a:spcBef>
                <a:spcPts val="600"/>
              </a:spcBef>
              <a:spcAft>
                <a:spcPts val="0"/>
              </a:spcAft>
              <a:buNone/>
            </a:pPr>
            <a:r>
              <a:rPr lang="en"/>
              <a:t>active removal – on target</a:t>
            </a:r>
            <a:endParaRPr/>
          </a:p>
          <a:p>
            <a:pPr indent="0" lvl="0" marL="0" rtl="0" algn="l">
              <a:spcBef>
                <a:spcPts val="600"/>
              </a:spcBef>
              <a:spcAft>
                <a:spcPts val="0"/>
              </a:spcAft>
              <a:buNone/>
            </a:pPr>
            <a:r>
              <a:t/>
            </a:r>
            <a:endParaRPr/>
          </a:p>
          <a:p>
            <a:pPr indent="0" lvl="0" marL="0" rtl="0" algn="l">
              <a:spcBef>
                <a:spcPts val="600"/>
              </a:spcBef>
              <a:spcAft>
                <a:spcPts val="0"/>
              </a:spcAft>
              <a:buNone/>
            </a:pPr>
            <a:br>
              <a:rPr lang="en"/>
            </a:br>
            <a:r>
              <a:rPr lang="en"/>
              <a:t>Adam Softley Brown, Tuesday</a:t>
            </a:r>
            <a:br>
              <a:rPr lang="en"/>
            </a:br>
            <a:r>
              <a:rPr lang="en"/>
              <a:t>Ferdos Dastgiri, Thursday at 15:00</a:t>
            </a:r>
            <a:endParaRPr/>
          </a:p>
          <a:p>
            <a:pPr indent="0" lvl="0" marL="0" rtl="0" algn="l">
              <a:spcBef>
                <a:spcPts val="600"/>
              </a:spcBef>
              <a:spcAft>
                <a:spcPts val="0"/>
              </a:spcAft>
              <a:buNone/>
            </a:pPr>
            <a:r>
              <a:t/>
            </a:r>
            <a:endParaRPr/>
          </a:p>
        </p:txBody>
      </p:sp>
      <p:sp>
        <p:nvSpPr>
          <p:cNvPr id="774" name="Google Shape;774;g3e7568fbf7a_0_1697"/>
          <p:cNvSpPr txBox="1"/>
          <p:nvPr>
            <p:ph idx="12" type="sldNum"/>
          </p:nvPr>
        </p:nvSpPr>
        <p:spPr>
          <a:xfrm>
            <a:off x="8686800" y="4898569"/>
            <a:ext cx="457200" cy="245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775" name="Google Shape;775;g3e7568fbf7a_0_1697"/>
          <p:cNvPicPr preferRelativeResize="0"/>
          <p:nvPr/>
        </p:nvPicPr>
        <p:blipFill>
          <a:blip r:embed="rId3">
            <a:alphaModFix/>
          </a:blip>
          <a:stretch>
            <a:fillRect/>
          </a:stretch>
        </p:blipFill>
        <p:spPr>
          <a:xfrm>
            <a:off x="4325796" y="796350"/>
            <a:ext cx="4573925" cy="3550801"/>
          </a:xfrm>
          <a:prstGeom prst="rect">
            <a:avLst/>
          </a:prstGeom>
          <a:noFill/>
          <a:ln>
            <a:noFill/>
          </a:ln>
        </p:spPr>
      </p:pic>
      <p:sp>
        <p:nvSpPr>
          <p:cNvPr id="776" name="Google Shape;776;g3e7568fbf7a_0_1697"/>
          <p:cNvSpPr/>
          <p:nvPr/>
        </p:nvSpPr>
        <p:spPr>
          <a:xfrm>
            <a:off x="7713689" y="3528918"/>
            <a:ext cx="647700" cy="3240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ial Narrow"/>
              <a:ea typeface="Arial Narrow"/>
              <a:cs typeface="Arial Narrow"/>
              <a:sym typeface="Arial Narrow"/>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0" name="Shape 780"/>
        <p:cNvGrpSpPr/>
        <p:nvPr/>
      </p:nvGrpSpPr>
      <p:grpSpPr>
        <a:xfrm>
          <a:off x="0" y="0"/>
          <a:ext cx="0" cy="0"/>
          <a:chOff x="0" y="0"/>
          <a:chExt cx="0" cy="0"/>
        </a:xfrm>
      </p:grpSpPr>
      <p:sp>
        <p:nvSpPr>
          <p:cNvPr id="781" name="Google Shape;781;g3e7568fbf7a_0_79"/>
          <p:cNvSpPr txBox="1"/>
          <p:nvPr>
            <p:ph type="title"/>
          </p:nvPr>
        </p:nvSpPr>
        <p:spPr>
          <a:xfrm>
            <a:off x="582525" y="42506"/>
            <a:ext cx="8375100" cy="564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Xe Major Running &gt;10 live-years Science</a:t>
            </a:r>
            <a:endParaRPr/>
          </a:p>
        </p:txBody>
      </p:sp>
      <p:sp>
        <p:nvSpPr>
          <p:cNvPr id="782" name="Google Shape;782;g3e7568fbf7a_0_79"/>
          <p:cNvSpPr txBox="1"/>
          <p:nvPr>
            <p:ph idx="1" type="body"/>
          </p:nvPr>
        </p:nvSpPr>
        <p:spPr>
          <a:xfrm>
            <a:off x="205125" y="607256"/>
            <a:ext cx="8752500" cy="4318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p:txBody>
      </p:sp>
      <p:sp>
        <p:nvSpPr>
          <p:cNvPr id="783" name="Google Shape;783;g3e7568fbf7a_0_79"/>
          <p:cNvSpPr txBox="1"/>
          <p:nvPr>
            <p:ph idx="12" type="sldNum"/>
          </p:nvPr>
        </p:nvSpPr>
        <p:spPr>
          <a:xfrm>
            <a:off x="8686800" y="4898569"/>
            <a:ext cx="457200" cy="245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300"/>
              <a:buFont typeface="Arial"/>
              <a:buNone/>
            </a:pPr>
            <a:fld id="{00000000-1234-1234-1234-123412341234}" type="slidenum">
              <a:rPr lang="en"/>
              <a:t>‹#›</a:t>
            </a:fld>
            <a:endParaRPr/>
          </a:p>
        </p:txBody>
      </p:sp>
      <p:pic>
        <p:nvPicPr>
          <p:cNvPr id="784" name="Google Shape;784;g3e7568fbf7a_0_79"/>
          <p:cNvPicPr preferRelativeResize="0"/>
          <p:nvPr/>
        </p:nvPicPr>
        <p:blipFill>
          <a:blip r:embed="rId3">
            <a:alphaModFix/>
          </a:blip>
          <a:stretch>
            <a:fillRect/>
          </a:stretch>
        </p:blipFill>
        <p:spPr>
          <a:xfrm rot="-5400000">
            <a:off x="3496077" y="639850"/>
            <a:ext cx="1459100" cy="3399550"/>
          </a:xfrm>
          <a:prstGeom prst="rect">
            <a:avLst/>
          </a:prstGeom>
          <a:noFill/>
          <a:ln>
            <a:noFill/>
          </a:ln>
        </p:spPr>
      </p:pic>
      <p:pic>
        <p:nvPicPr>
          <p:cNvPr id="785" name="Google Shape;785;g3e7568fbf7a_0_79"/>
          <p:cNvPicPr preferRelativeResize="0"/>
          <p:nvPr/>
        </p:nvPicPr>
        <p:blipFill>
          <a:blip r:embed="rId4">
            <a:alphaModFix/>
          </a:blip>
          <a:stretch>
            <a:fillRect/>
          </a:stretch>
        </p:blipFill>
        <p:spPr>
          <a:xfrm>
            <a:off x="2338475" y="3069170"/>
            <a:ext cx="3787700" cy="1893850"/>
          </a:xfrm>
          <a:prstGeom prst="rect">
            <a:avLst/>
          </a:prstGeom>
          <a:noFill/>
          <a:ln>
            <a:noFill/>
          </a:ln>
        </p:spPr>
      </p:pic>
      <p:sp>
        <p:nvSpPr>
          <p:cNvPr id="786" name="Google Shape;786;g3e7568fbf7a_0_79"/>
          <p:cNvSpPr txBox="1"/>
          <p:nvPr/>
        </p:nvSpPr>
        <p:spPr>
          <a:xfrm>
            <a:off x="3353739" y="804168"/>
            <a:ext cx="20352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dk1"/>
                </a:solidFill>
                <a:latin typeface="Arial Narrow"/>
                <a:ea typeface="Arial Narrow"/>
                <a:cs typeface="Arial Narrow"/>
                <a:sym typeface="Arial Narrow"/>
              </a:rPr>
              <a:t>LUX</a:t>
            </a:r>
            <a:br>
              <a:rPr lang="en" sz="1600">
                <a:solidFill>
                  <a:schemeClr val="dk1"/>
                </a:solidFill>
                <a:latin typeface="Arial Narrow"/>
                <a:ea typeface="Arial Narrow"/>
                <a:cs typeface="Arial Narrow"/>
                <a:sym typeface="Arial Narrow"/>
              </a:rPr>
            </a:br>
            <a:r>
              <a:rPr lang="en" sz="1600">
                <a:solidFill>
                  <a:schemeClr val="dk1"/>
                </a:solidFill>
                <a:latin typeface="Arial Narrow"/>
                <a:ea typeface="Arial Narrow"/>
                <a:cs typeface="Arial Narrow"/>
                <a:sym typeface="Arial Narrow"/>
              </a:rPr>
              <a:t>Science 2013-2016</a:t>
            </a:r>
            <a:endParaRPr sz="1600">
              <a:solidFill>
                <a:schemeClr val="dk1"/>
              </a:solidFill>
              <a:latin typeface="Arial Narrow"/>
              <a:ea typeface="Arial Narrow"/>
              <a:cs typeface="Arial Narrow"/>
              <a:sym typeface="Arial Narrow"/>
            </a:endParaRPr>
          </a:p>
        </p:txBody>
      </p:sp>
      <p:sp>
        <p:nvSpPr>
          <p:cNvPr id="787" name="Google Shape;787;g3e7568fbf7a_0_79"/>
          <p:cNvSpPr txBox="1"/>
          <p:nvPr/>
        </p:nvSpPr>
        <p:spPr>
          <a:xfrm>
            <a:off x="5741250" y="811975"/>
            <a:ext cx="21330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dk1"/>
                </a:solidFill>
                <a:latin typeface="Arial Narrow"/>
                <a:ea typeface="Arial Narrow"/>
                <a:cs typeface="Arial Narrow"/>
                <a:sym typeface="Arial Narrow"/>
              </a:rPr>
              <a:t>LZ</a:t>
            </a:r>
            <a:br>
              <a:rPr lang="en" sz="1600">
                <a:solidFill>
                  <a:schemeClr val="dk1"/>
                </a:solidFill>
                <a:latin typeface="Arial Narrow"/>
                <a:ea typeface="Arial Narrow"/>
                <a:cs typeface="Arial Narrow"/>
                <a:sym typeface="Arial Narrow"/>
              </a:rPr>
            </a:br>
            <a:r>
              <a:rPr lang="en" sz="1600">
                <a:solidFill>
                  <a:schemeClr val="dk1"/>
                </a:solidFill>
                <a:latin typeface="Arial Narrow"/>
                <a:ea typeface="Arial Narrow"/>
                <a:cs typeface="Arial Narrow"/>
                <a:sym typeface="Arial Narrow"/>
              </a:rPr>
              <a:t>Science 2020-</a:t>
            </a:r>
            <a:endParaRPr sz="1600">
              <a:solidFill>
                <a:schemeClr val="dk1"/>
              </a:solidFill>
              <a:latin typeface="Arial Narrow"/>
              <a:ea typeface="Arial Narrow"/>
              <a:cs typeface="Arial Narrow"/>
              <a:sym typeface="Arial Narrow"/>
            </a:endParaRPr>
          </a:p>
        </p:txBody>
      </p:sp>
      <p:sp>
        <p:nvSpPr>
          <p:cNvPr id="788" name="Google Shape;788;g3e7568fbf7a_0_79"/>
          <p:cNvSpPr txBox="1"/>
          <p:nvPr/>
        </p:nvSpPr>
        <p:spPr>
          <a:xfrm>
            <a:off x="6318981" y="804175"/>
            <a:ext cx="17817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dk1"/>
                </a:solidFill>
                <a:latin typeface="Arial Narrow"/>
                <a:ea typeface="Arial Narrow"/>
                <a:cs typeface="Arial Narrow"/>
                <a:sym typeface="Arial Narrow"/>
              </a:rPr>
              <a:t>&gt;800 live days</a:t>
            </a:r>
            <a:endParaRPr sz="1600">
              <a:solidFill>
                <a:schemeClr val="dk1"/>
              </a:solidFill>
              <a:latin typeface="Arial Narrow"/>
              <a:ea typeface="Arial Narrow"/>
              <a:cs typeface="Arial Narrow"/>
              <a:sym typeface="Arial Narrow"/>
            </a:endParaRPr>
          </a:p>
        </p:txBody>
      </p:sp>
      <p:sp>
        <p:nvSpPr>
          <p:cNvPr id="789" name="Google Shape;789;g3e7568fbf7a_0_79"/>
          <p:cNvSpPr txBox="1"/>
          <p:nvPr/>
        </p:nvSpPr>
        <p:spPr>
          <a:xfrm>
            <a:off x="3906495" y="804168"/>
            <a:ext cx="17817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dk1"/>
                </a:solidFill>
                <a:latin typeface="Arial Narrow"/>
                <a:ea typeface="Arial Narrow"/>
                <a:cs typeface="Arial Narrow"/>
                <a:sym typeface="Arial Narrow"/>
              </a:rPr>
              <a:t>&gt;400 live days</a:t>
            </a:r>
            <a:endParaRPr sz="1600">
              <a:solidFill>
                <a:schemeClr val="dk1"/>
              </a:solidFill>
              <a:latin typeface="Arial Narrow"/>
              <a:ea typeface="Arial Narrow"/>
              <a:cs typeface="Arial Narrow"/>
              <a:sym typeface="Arial Narrow"/>
            </a:endParaRPr>
          </a:p>
        </p:txBody>
      </p:sp>
      <p:pic>
        <p:nvPicPr>
          <p:cNvPr id="790" name="Google Shape;790;g3e7568fbf7a_0_79"/>
          <p:cNvPicPr preferRelativeResize="0"/>
          <p:nvPr/>
        </p:nvPicPr>
        <p:blipFill>
          <a:blip r:embed="rId5">
            <a:alphaModFix/>
          </a:blip>
          <a:stretch>
            <a:fillRect/>
          </a:stretch>
        </p:blipFill>
        <p:spPr>
          <a:xfrm>
            <a:off x="-59775" y="1670775"/>
            <a:ext cx="1941050" cy="2652950"/>
          </a:xfrm>
          <a:prstGeom prst="rect">
            <a:avLst/>
          </a:prstGeom>
          <a:noFill/>
          <a:ln>
            <a:noFill/>
          </a:ln>
        </p:spPr>
      </p:pic>
      <p:sp>
        <p:nvSpPr>
          <p:cNvPr id="791" name="Google Shape;791;g3e7568fbf7a_0_79"/>
          <p:cNvSpPr txBox="1"/>
          <p:nvPr/>
        </p:nvSpPr>
        <p:spPr>
          <a:xfrm>
            <a:off x="-59780" y="1235268"/>
            <a:ext cx="17817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dk1"/>
                </a:solidFill>
                <a:latin typeface="Arial Narrow"/>
                <a:ea typeface="Arial Narrow"/>
                <a:cs typeface="Arial Narrow"/>
                <a:sym typeface="Arial Narrow"/>
              </a:rPr>
              <a:t>XENON10 (2005)</a:t>
            </a:r>
            <a:endParaRPr sz="1600">
              <a:solidFill>
                <a:schemeClr val="dk1"/>
              </a:solidFill>
              <a:latin typeface="Arial Narrow"/>
              <a:ea typeface="Arial Narrow"/>
              <a:cs typeface="Arial Narrow"/>
              <a:sym typeface="Arial Narrow"/>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5" name="Shape 795"/>
        <p:cNvGrpSpPr/>
        <p:nvPr/>
      </p:nvGrpSpPr>
      <p:grpSpPr>
        <a:xfrm>
          <a:off x="0" y="0"/>
          <a:ext cx="0" cy="0"/>
          <a:chOff x="0" y="0"/>
          <a:chExt cx="0" cy="0"/>
        </a:xfrm>
      </p:grpSpPr>
      <p:sp>
        <p:nvSpPr>
          <p:cNvPr id="796" name="Google Shape;796;g3e7568fbf7a_0_1713"/>
          <p:cNvSpPr txBox="1"/>
          <p:nvPr>
            <p:ph type="title"/>
          </p:nvPr>
        </p:nvSpPr>
        <p:spPr>
          <a:xfrm>
            <a:off x="582525" y="42506"/>
            <a:ext cx="8375100" cy="564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g3e7568fbf7a_0_1713"/>
          <p:cNvSpPr txBox="1"/>
          <p:nvPr>
            <p:ph idx="1" type="body"/>
          </p:nvPr>
        </p:nvSpPr>
        <p:spPr>
          <a:xfrm>
            <a:off x="205125" y="607256"/>
            <a:ext cx="8752500" cy="4318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457200" lvl="0" marL="1371600" rtl="0" algn="l">
              <a:spcBef>
                <a:spcPts val="600"/>
              </a:spcBef>
              <a:spcAft>
                <a:spcPts val="0"/>
              </a:spcAft>
              <a:buNone/>
            </a:pPr>
            <a:r>
              <a:rPr lang="en"/>
              <a:t>(This slide intentionally </a:t>
            </a:r>
            <a:r>
              <a:rPr lang="en"/>
              <a:t>left</a:t>
            </a:r>
            <a:r>
              <a:rPr lang="en"/>
              <a:t> blank)</a:t>
            </a:r>
            <a:endParaRPr/>
          </a:p>
        </p:txBody>
      </p:sp>
      <p:sp>
        <p:nvSpPr>
          <p:cNvPr id="798" name="Google Shape;798;g3e7568fbf7a_0_1713"/>
          <p:cNvSpPr txBox="1"/>
          <p:nvPr>
            <p:ph idx="12" type="sldNum"/>
          </p:nvPr>
        </p:nvSpPr>
        <p:spPr>
          <a:xfrm>
            <a:off x="8686800" y="4898569"/>
            <a:ext cx="457200" cy="245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300"/>
              <a:buFont typeface="Arial"/>
              <a:buNone/>
            </a:pPr>
            <a:fld id="{00000000-1234-1234-1234-123412341234}" type="slidenum">
              <a:rPr lang="en"/>
              <a:t>‹#›</a:t>
            </a:fld>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2" name="Shape 802"/>
        <p:cNvGrpSpPr/>
        <p:nvPr/>
      </p:nvGrpSpPr>
      <p:grpSpPr>
        <a:xfrm>
          <a:off x="0" y="0"/>
          <a:ext cx="0" cy="0"/>
          <a:chOff x="0" y="0"/>
          <a:chExt cx="0" cy="0"/>
        </a:xfrm>
      </p:grpSpPr>
      <p:sp>
        <p:nvSpPr>
          <p:cNvPr id="803" name="Google Shape;803;g3e7568fbf7a_0_1245"/>
          <p:cNvSpPr txBox="1"/>
          <p:nvPr>
            <p:ph type="title"/>
          </p:nvPr>
        </p:nvSpPr>
        <p:spPr>
          <a:xfrm>
            <a:off x="582525" y="42506"/>
            <a:ext cx="8375100" cy="564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Strong Guidance from DOE HEP FY27-FY31</a:t>
            </a:r>
            <a:endParaRPr/>
          </a:p>
        </p:txBody>
      </p:sp>
      <p:sp>
        <p:nvSpPr>
          <p:cNvPr id="804" name="Google Shape;804;g3e7568fbf7a_0_1245"/>
          <p:cNvSpPr txBox="1"/>
          <p:nvPr>
            <p:ph idx="1" type="body"/>
          </p:nvPr>
        </p:nvSpPr>
        <p:spPr>
          <a:xfrm>
            <a:off x="205125" y="607256"/>
            <a:ext cx="8752500" cy="4318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0" lang="en"/>
              <a:t>Dec 2025: Gina Rameika, Associate Director (Head) of Science for High Energy Physics &amp; Associate Director of Science for Nuclear Physics</a:t>
            </a:r>
            <a:endParaRPr b="0"/>
          </a:p>
          <a:p>
            <a:pPr indent="457200" lvl="0" marL="0" rtl="0" algn="l">
              <a:spcBef>
                <a:spcPts val="600"/>
              </a:spcBef>
              <a:spcAft>
                <a:spcPts val="0"/>
              </a:spcAft>
              <a:buNone/>
            </a:pPr>
            <a:r>
              <a:rPr lang="en"/>
              <a:t>DOE - No New Starts for coming 5 years</a:t>
            </a:r>
            <a:endParaRPr/>
          </a:p>
          <a:p>
            <a:pPr indent="0" lvl="0" marL="0" rtl="0" algn="l">
              <a:spcBef>
                <a:spcPts val="600"/>
              </a:spcBef>
              <a:spcAft>
                <a:spcPts val="0"/>
              </a:spcAft>
              <a:buNone/>
            </a:pPr>
            <a:r>
              <a:rPr b="0" lang="en"/>
              <a:t>HEP includes the High Energy and Cosmic Frontiers</a:t>
            </a:r>
            <a:endParaRPr b="0"/>
          </a:p>
          <a:p>
            <a:pPr indent="0" lvl="0" marL="0" rtl="0" algn="l">
              <a:spcBef>
                <a:spcPts val="600"/>
              </a:spcBef>
              <a:spcAft>
                <a:spcPts val="0"/>
              </a:spcAft>
              <a:buNone/>
            </a:pPr>
            <a:r>
              <a:t/>
            </a:r>
            <a:endParaRPr b="0"/>
          </a:p>
          <a:p>
            <a:pPr indent="0" lvl="0" marL="0" rtl="0" algn="l">
              <a:spcBef>
                <a:spcPts val="600"/>
              </a:spcBef>
              <a:spcAft>
                <a:spcPts val="0"/>
              </a:spcAft>
              <a:buNone/>
            </a:pPr>
            <a:r>
              <a:rPr lang="en"/>
              <a:t>What does this mean?</a:t>
            </a:r>
            <a:endParaRPr/>
          </a:p>
          <a:p>
            <a:pPr indent="0" lvl="0" marL="0" rtl="0" algn="l">
              <a:spcBef>
                <a:spcPts val="600"/>
              </a:spcBef>
              <a:spcAft>
                <a:spcPts val="0"/>
              </a:spcAft>
              <a:buNone/>
            </a:pPr>
            <a:r>
              <a:rPr b="0" lang="en"/>
              <a:t>Existing programs can continue on operations. Extensions of </a:t>
            </a:r>
            <a:r>
              <a:rPr b="0" lang="en"/>
              <a:t>existing</a:t>
            </a:r>
            <a:r>
              <a:rPr b="0" lang="en"/>
              <a:t> searches are being considered.</a:t>
            </a:r>
            <a:endParaRPr b="0"/>
          </a:p>
          <a:p>
            <a:pPr indent="0" lvl="0" marL="0" rtl="0" algn="l">
              <a:spcBef>
                <a:spcPts val="600"/>
              </a:spcBef>
              <a:spcAft>
                <a:spcPts val="0"/>
              </a:spcAft>
              <a:buNone/>
            </a:pPr>
            <a:r>
              <a:rPr b="0" lang="en"/>
              <a:t>We cannot submit new construction/project proposals.</a:t>
            </a:r>
            <a:endParaRPr b="0"/>
          </a:p>
          <a:p>
            <a:pPr indent="0" lvl="0" marL="0" rtl="0" algn="l">
              <a:spcBef>
                <a:spcPts val="600"/>
              </a:spcBef>
              <a:spcAft>
                <a:spcPts val="0"/>
              </a:spcAft>
              <a:buNone/>
            </a:pPr>
            <a:r>
              <a:rPr b="0" lang="en"/>
              <a:t>In the language of DOE we are unable to start a CD-0 - Critical Decision 0 which is referred to as Mission Need for a Next Generation Dark Matter Experiment</a:t>
            </a:r>
            <a:endParaRPr b="0"/>
          </a:p>
          <a:p>
            <a:pPr indent="0" lvl="0" marL="0" rtl="0" algn="l">
              <a:spcBef>
                <a:spcPts val="600"/>
              </a:spcBef>
              <a:spcAft>
                <a:spcPts val="0"/>
              </a:spcAft>
              <a:buNone/>
            </a:pPr>
            <a:r>
              <a:rPr b="0" lang="en"/>
              <a:t>( Offices of High Energy Physics and Nuclear Physics are merging )</a:t>
            </a:r>
            <a:endParaRPr b="0"/>
          </a:p>
        </p:txBody>
      </p:sp>
      <p:sp>
        <p:nvSpPr>
          <p:cNvPr id="805" name="Google Shape;805;g3e7568fbf7a_0_1245"/>
          <p:cNvSpPr txBox="1"/>
          <p:nvPr>
            <p:ph idx="12" type="sldNum"/>
          </p:nvPr>
        </p:nvSpPr>
        <p:spPr>
          <a:xfrm>
            <a:off x="8686800" y="4898569"/>
            <a:ext cx="457200" cy="245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9" name="Shape 809"/>
        <p:cNvGrpSpPr/>
        <p:nvPr/>
      </p:nvGrpSpPr>
      <p:grpSpPr>
        <a:xfrm>
          <a:off x="0" y="0"/>
          <a:ext cx="0" cy="0"/>
          <a:chOff x="0" y="0"/>
          <a:chExt cx="0" cy="0"/>
        </a:xfrm>
      </p:grpSpPr>
      <p:sp>
        <p:nvSpPr>
          <p:cNvPr id="810" name="Google Shape;810;p3"/>
          <p:cNvSpPr txBox="1"/>
          <p:nvPr>
            <p:ph type="ctrTitle"/>
          </p:nvPr>
        </p:nvSpPr>
        <p:spPr>
          <a:xfrm>
            <a:off x="457200" y="563748"/>
            <a:ext cx="8229600" cy="2369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7200"/>
              <a:buNone/>
            </a:pPr>
            <a:r>
              <a:rPr lang="en" sz="4500"/>
              <a:t>Proposal for LZ+ for 2028–2032</a:t>
            </a:r>
            <a:endParaRPr sz="4500"/>
          </a:p>
        </p:txBody>
      </p:sp>
      <p:sp>
        <p:nvSpPr>
          <p:cNvPr id="811" name="Google Shape;811;p3"/>
          <p:cNvSpPr txBox="1"/>
          <p:nvPr>
            <p:ph idx="2" type="subTitle"/>
          </p:nvPr>
        </p:nvSpPr>
        <p:spPr>
          <a:xfrm>
            <a:off x="457200" y="2979761"/>
            <a:ext cx="8229600" cy="5976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3000"/>
              <a:buNone/>
            </a:pPr>
            <a:r>
              <a:t/>
            </a:r>
            <a:endParaRPr/>
          </a:p>
        </p:txBody>
      </p:sp>
      <p:sp>
        <p:nvSpPr>
          <p:cNvPr id="812" name="Google Shape;812;p3"/>
          <p:cNvSpPr txBox="1"/>
          <p:nvPr>
            <p:ph idx="3" type="subTitle"/>
          </p:nvPr>
        </p:nvSpPr>
        <p:spPr>
          <a:xfrm>
            <a:off x="387800" y="30800"/>
            <a:ext cx="7784700" cy="329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800"/>
              <a:buNone/>
            </a:pPr>
            <a:r>
              <a:rPr lang="en"/>
              <a:t>May 2026</a:t>
            </a:r>
            <a:endParaRPr/>
          </a:p>
        </p:txBody>
      </p:sp>
      <p:sp>
        <p:nvSpPr>
          <p:cNvPr id="813" name="Google Shape;813;p3"/>
          <p:cNvSpPr txBox="1"/>
          <p:nvPr>
            <p:ph idx="12" type="sldNum"/>
          </p:nvPr>
        </p:nvSpPr>
        <p:spPr>
          <a:xfrm>
            <a:off x="8686800" y="4898569"/>
            <a:ext cx="457200" cy="2451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
              <a:t>‹#›</a:t>
            </a:fld>
            <a:endParaRPr/>
          </a:p>
        </p:txBody>
      </p:sp>
      <p:sp>
        <p:nvSpPr>
          <p:cNvPr id="814" name="Google Shape;814;p3"/>
          <p:cNvSpPr txBox="1"/>
          <p:nvPr>
            <p:ph idx="1" type="subTitle"/>
          </p:nvPr>
        </p:nvSpPr>
        <p:spPr>
          <a:xfrm>
            <a:off x="457200" y="3716392"/>
            <a:ext cx="8229600" cy="123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t/>
            </a:r>
            <a:endParaRPr/>
          </a:p>
        </p:txBody>
      </p:sp>
      <p:pic>
        <p:nvPicPr>
          <p:cNvPr id="815" name="Google Shape;815;p3"/>
          <p:cNvPicPr preferRelativeResize="0"/>
          <p:nvPr/>
        </p:nvPicPr>
        <p:blipFill rotWithShape="1">
          <a:blip r:embed="rId3">
            <a:alphaModFix/>
          </a:blip>
          <a:srcRect b="0" l="0" r="0" t="0"/>
          <a:stretch/>
        </p:blipFill>
        <p:spPr>
          <a:xfrm>
            <a:off x="8229201" y="2652525"/>
            <a:ext cx="810027" cy="144697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9" name="Shape 819"/>
        <p:cNvGrpSpPr/>
        <p:nvPr/>
      </p:nvGrpSpPr>
      <p:grpSpPr>
        <a:xfrm>
          <a:off x="0" y="0"/>
          <a:ext cx="0" cy="0"/>
          <a:chOff x="0" y="0"/>
          <a:chExt cx="0" cy="0"/>
        </a:xfrm>
      </p:grpSpPr>
      <p:sp>
        <p:nvSpPr>
          <p:cNvPr id="820" name="Google Shape;820;p9"/>
          <p:cNvSpPr txBox="1"/>
          <p:nvPr>
            <p:ph type="title"/>
          </p:nvPr>
        </p:nvSpPr>
        <p:spPr>
          <a:xfrm>
            <a:off x="582525" y="42506"/>
            <a:ext cx="8375100" cy="5646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600"/>
              <a:buNone/>
            </a:pPr>
            <a:r>
              <a:rPr lang="en" sz="3100"/>
              <a:t>LZ+ Step 1: Continued LZ running for Pillar 1 science</a:t>
            </a:r>
            <a:endParaRPr sz="2800"/>
          </a:p>
        </p:txBody>
      </p:sp>
      <p:sp>
        <p:nvSpPr>
          <p:cNvPr id="821" name="Google Shape;821;p9"/>
          <p:cNvSpPr txBox="1"/>
          <p:nvPr>
            <p:ph idx="12" type="sldNum"/>
          </p:nvPr>
        </p:nvSpPr>
        <p:spPr>
          <a:xfrm>
            <a:off x="8686800" y="4898569"/>
            <a:ext cx="457200" cy="2451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
              <a:t>‹#›</a:t>
            </a:fld>
            <a:endParaRPr/>
          </a:p>
        </p:txBody>
      </p:sp>
      <p:pic>
        <p:nvPicPr>
          <p:cNvPr id="822" name="Google Shape;822;p9" title="WS2024_Sensitivity_Candidates_Alt.png"/>
          <p:cNvPicPr preferRelativeResize="0"/>
          <p:nvPr/>
        </p:nvPicPr>
        <p:blipFill rotWithShape="1">
          <a:blip r:embed="rId3">
            <a:alphaModFix/>
          </a:blip>
          <a:srcRect b="426" l="0" r="0" t="416"/>
          <a:stretch/>
        </p:blipFill>
        <p:spPr>
          <a:xfrm>
            <a:off x="973575" y="642275"/>
            <a:ext cx="5800376" cy="4341802"/>
          </a:xfrm>
          <a:prstGeom prst="rect">
            <a:avLst/>
          </a:prstGeom>
          <a:noFill/>
          <a:ln>
            <a:noFill/>
          </a:ln>
        </p:spPr>
      </p:pic>
      <p:sp>
        <p:nvSpPr>
          <p:cNvPr id="823" name="Google Shape;823;p9"/>
          <p:cNvSpPr txBox="1"/>
          <p:nvPr/>
        </p:nvSpPr>
        <p:spPr>
          <a:xfrm>
            <a:off x="5792325" y="2511425"/>
            <a:ext cx="3230100" cy="1767000"/>
          </a:xfrm>
          <a:prstGeom prst="rect">
            <a:avLst/>
          </a:prstGeom>
          <a:solidFill>
            <a:schemeClr val="lt1"/>
          </a:solidFill>
          <a:ln>
            <a:noFill/>
          </a:ln>
        </p:spPr>
        <p:txBody>
          <a:bodyPr anchorCtr="0" anchor="t" bIns="91425" lIns="91425" spcFirstLastPara="1" rIns="91425" wrap="square" tIns="91425">
            <a:noAutofit/>
          </a:bodyPr>
          <a:lstStyle/>
          <a:p>
            <a:pPr indent="0" lvl="0" marL="0" marR="0" rtl="0" algn="l">
              <a:lnSpc>
                <a:spcPct val="105000"/>
              </a:lnSpc>
              <a:spcBef>
                <a:spcPts val="0"/>
              </a:spcBef>
              <a:spcAft>
                <a:spcPts val="0"/>
              </a:spcAft>
              <a:buClr>
                <a:srgbClr val="000000"/>
              </a:buClr>
              <a:buSzPts val="1000"/>
              <a:buFont typeface="Arial"/>
              <a:buNone/>
            </a:pPr>
            <a:r>
              <a:rPr b="0" i="0" lang="en" sz="1000" u="none" cap="none" strike="noStrike">
                <a:solidFill>
                  <a:srgbClr val="6AA84F"/>
                </a:solidFill>
                <a:latin typeface="Arial"/>
                <a:ea typeface="Arial"/>
                <a:cs typeface="Arial"/>
                <a:sym typeface="Arial"/>
              </a:rPr>
              <a:t>ATLAS Bino DM: </a:t>
            </a:r>
            <a:r>
              <a:rPr b="0" i="1" lang="en" sz="1000" u="sng" cap="none" strike="noStrike">
                <a:solidFill>
                  <a:srgbClr val="6AA84F"/>
                </a:solidFill>
                <a:latin typeface="Arial"/>
                <a:ea typeface="Arial"/>
                <a:cs typeface="Arial"/>
                <a:sym typeface="Arial"/>
                <a:hlinkClick r:id="rId4">
                  <a:extLst>
                    <a:ext uri="{A12FA001-AC4F-418D-AE19-62706E023703}">
                      <ahyp:hlinkClr val="tx"/>
                    </a:ext>
                  </a:extLst>
                </a:hlinkClick>
              </a:rPr>
              <a:t>JHEP</a:t>
            </a:r>
            <a:r>
              <a:rPr b="0" i="0" lang="en" sz="1000" u="sng" cap="none" strike="noStrike">
                <a:solidFill>
                  <a:srgbClr val="6AA84F"/>
                </a:solidFill>
                <a:latin typeface="Arial"/>
                <a:ea typeface="Arial"/>
                <a:cs typeface="Arial"/>
                <a:sym typeface="Arial"/>
                <a:hlinkClick r:id="rId5">
                  <a:extLst>
                    <a:ext uri="{A12FA001-AC4F-418D-AE19-62706E023703}">
                      <ahyp:hlinkClr val="tx"/>
                    </a:ext>
                  </a:extLst>
                </a:hlinkClick>
              </a:rPr>
              <a:t> 05 106 (2024)</a:t>
            </a:r>
            <a:endParaRPr b="0" i="0" sz="1000" u="none" cap="none" strike="noStrike">
              <a:solidFill>
                <a:srgbClr val="6AA84F"/>
              </a:solidFill>
              <a:latin typeface="Arial"/>
              <a:ea typeface="Arial"/>
              <a:cs typeface="Arial"/>
              <a:sym typeface="Arial"/>
            </a:endParaRPr>
          </a:p>
          <a:p>
            <a:pPr indent="0" lvl="0" marL="0" marR="0" rtl="0" algn="l">
              <a:lnSpc>
                <a:spcPct val="105000"/>
              </a:lnSpc>
              <a:spcBef>
                <a:spcPts val="0"/>
              </a:spcBef>
              <a:spcAft>
                <a:spcPts val="0"/>
              </a:spcAft>
              <a:buClr>
                <a:srgbClr val="000000"/>
              </a:buClr>
              <a:buSzPts val="1000"/>
              <a:buFont typeface="Arial"/>
              <a:buNone/>
            </a:pPr>
            <a:r>
              <a:rPr b="0" i="0" lang="en" sz="1000" u="none" cap="none" strike="noStrike">
                <a:solidFill>
                  <a:srgbClr val="990000"/>
                </a:solidFill>
                <a:latin typeface="Arial"/>
                <a:ea typeface="Arial"/>
                <a:cs typeface="Arial"/>
                <a:sym typeface="Arial"/>
              </a:rPr>
              <a:t>Z’-Mediated Majorana WIMP: </a:t>
            </a:r>
            <a:r>
              <a:rPr b="0" i="1" lang="en" sz="1000" u="sng" cap="none" strike="noStrike">
                <a:solidFill>
                  <a:srgbClr val="990000"/>
                </a:solidFill>
                <a:latin typeface="Arial"/>
                <a:ea typeface="Arial"/>
                <a:cs typeface="Arial"/>
                <a:sym typeface="Arial"/>
                <a:hlinkClick r:id="rId6">
                  <a:extLst>
                    <a:ext uri="{A12FA001-AC4F-418D-AE19-62706E023703}">
                      <ahyp:hlinkClr val="tx"/>
                    </a:ext>
                  </a:extLst>
                </a:hlinkClick>
              </a:rPr>
              <a:t>JCAP11 </a:t>
            </a:r>
            <a:r>
              <a:rPr b="0" i="0" lang="en" sz="1000" u="sng" cap="none" strike="noStrike">
                <a:solidFill>
                  <a:srgbClr val="990000"/>
                </a:solidFill>
                <a:latin typeface="Arial"/>
                <a:ea typeface="Arial"/>
                <a:cs typeface="Arial"/>
                <a:sym typeface="Arial"/>
                <a:hlinkClick r:id="rId7">
                  <a:extLst>
                    <a:ext uri="{A12FA001-AC4F-418D-AE19-62706E023703}">
                      <ahyp:hlinkClr val="tx"/>
                    </a:ext>
                  </a:extLst>
                </a:hlinkClick>
              </a:rPr>
              <a:t>024 (2019)</a:t>
            </a:r>
            <a:endParaRPr b="0" i="0" sz="1000" u="none" cap="none" strike="noStrike">
              <a:solidFill>
                <a:srgbClr val="990000"/>
              </a:solidFill>
              <a:latin typeface="Arial"/>
              <a:ea typeface="Arial"/>
              <a:cs typeface="Arial"/>
              <a:sym typeface="Arial"/>
            </a:endParaRPr>
          </a:p>
          <a:p>
            <a:pPr indent="0" lvl="0" marL="0" marR="0" rtl="0" algn="l">
              <a:lnSpc>
                <a:spcPct val="105000"/>
              </a:lnSpc>
              <a:spcBef>
                <a:spcPts val="0"/>
              </a:spcBef>
              <a:spcAft>
                <a:spcPts val="0"/>
              </a:spcAft>
              <a:buClr>
                <a:srgbClr val="000000"/>
              </a:buClr>
              <a:buSzPts val="1000"/>
              <a:buFont typeface="Arial"/>
              <a:buNone/>
            </a:pPr>
            <a:r>
              <a:rPr b="0" i="0" lang="en" sz="1000" u="none" cap="none" strike="noStrike">
                <a:solidFill>
                  <a:srgbClr val="0000FF"/>
                </a:solidFill>
                <a:latin typeface="Arial"/>
                <a:ea typeface="Arial"/>
                <a:cs typeface="Arial"/>
                <a:sym typeface="Arial"/>
              </a:rPr>
              <a:t>GAMBIT CMSSM: </a:t>
            </a:r>
            <a:r>
              <a:rPr b="0" i="1" lang="en" sz="1000" u="sng" cap="none" strike="noStrike">
                <a:solidFill>
                  <a:srgbClr val="0000FF"/>
                </a:solidFill>
                <a:latin typeface="Arial"/>
                <a:ea typeface="Arial"/>
                <a:cs typeface="Arial"/>
                <a:sym typeface="Arial"/>
                <a:hlinkClick r:id="rId8">
                  <a:extLst>
                    <a:ext uri="{A12FA001-AC4F-418D-AE19-62706E023703}">
                      <ahyp:hlinkClr val="tx"/>
                    </a:ext>
                  </a:extLst>
                </a:hlinkClick>
              </a:rPr>
              <a:t>Eur. Phys. J. C. </a:t>
            </a:r>
            <a:r>
              <a:rPr b="0" i="0" lang="en" sz="1000" u="sng" cap="none" strike="noStrike">
                <a:solidFill>
                  <a:srgbClr val="0000FF"/>
                </a:solidFill>
                <a:latin typeface="Arial"/>
                <a:ea typeface="Arial"/>
                <a:cs typeface="Arial"/>
                <a:sym typeface="Arial"/>
                <a:hlinkClick r:id="rId9">
                  <a:extLst>
                    <a:ext uri="{A12FA001-AC4F-418D-AE19-62706E023703}">
                      <ahyp:hlinkClr val="tx"/>
                    </a:ext>
                  </a:extLst>
                </a:hlinkClick>
              </a:rPr>
              <a:t>77, 824 (2017)</a:t>
            </a:r>
            <a:endParaRPr b="0" i="0" sz="1000" u="none" cap="none" strike="noStrike">
              <a:solidFill>
                <a:srgbClr val="0000FF"/>
              </a:solidFill>
              <a:latin typeface="Arial"/>
              <a:ea typeface="Arial"/>
              <a:cs typeface="Arial"/>
              <a:sym typeface="Arial"/>
            </a:endParaRPr>
          </a:p>
          <a:p>
            <a:pPr indent="0" lvl="0" marL="0" marR="0" rtl="0" algn="l">
              <a:lnSpc>
                <a:spcPct val="105000"/>
              </a:lnSpc>
              <a:spcBef>
                <a:spcPts val="0"/>
              </a:spcBef>
              <a:spcAft>
                <a:spcPts val="0"/>
              </a:spcAft>
              <a:buClr>
                <a:srgbClr val="000000"/>
              </a:buClr>
              <a:buSzPts val="1000"/>
              <a:buFont typeface="Arial"/>
              <a:buNone/>
            </a:pPr>
            <a:r>
              <a:rPr b="0" i="0" lang="en" sz="1000" u="none" cap="none" strike="noStrike">
                <a:solidFill>
                  <a:srgbClr val="A61C00"/>
                </a:solidFill>
                <a:latin typeface="Arial"/>
                <a:ea typeface="Arial"/>
                <a:cs typeface="Arial"/>
                <a:sym typeface="Arial"/>
              </a:rPr>
              <a:t>NMSSM: </a:t>
            </a:r>
            <a:r>
              <a:rPr b="0" i="1" lang="en" sz="1000" u="sng" cap="none" strike="noStrike">
                <a:solidFill>
                  <a:srgbClr val="A61C00"/>
                </a:solidFill>
                <a:latin typeface="Arial"/>
                <a:ea typeface="Arial"/>
                <a:cs typeface="Arial"/>
                <a:sym typeface="Arial"/>
                <a:hlinkClick r:id="rId10">
                  <a:extLst>
                    <a:ext uri="{A12FA001-AC4F-418D-AE19-62706E023703}">
                      <ahyp:hlinkClr val="tx"/>
                    </a:ext>
                  </a:extLst>
                </a:hlinkClick>
              </a:rPr>
              <a:t>JHEP </a:t>
            </a:r>
            <a:r>
              <a:rPr b="0" i="0" lang="en" sz="1000" u="sng" cap="none" strike="noStrike">
                <a:solidFill>
                  <a:srgbClr val="A61C00"/>
                </a:solidFill>
                <a:latin typeface="Arial"/>
                <a:ea typeface="Arial"/>
                <a:cs typeface="Arial"/>
                <a:sym typeface="Arial"/>
                <a:hlinkClick r:id="rId11">
                  <a:extLst>
                    <a:ext uri="{A12FA001-AC4F-418D-AE19-62706E023703}">
                      <ahyp:hlinkClr val="tx"/>
                    </a:ext>
                  </a:extLst>
                </a:hlinkClick>
              </a:rPr>
              <a:t>2024, 212 (2024)</a:t>
            </a:r>
            <a:endParaRPr b="0" i="0" sz="1000" u="none" cap="none" strike="noStrike">
              <a:solidFill>
                <a:srgbClr val="A61C00"/>
              </a:solidFill>
              <a:latin typeface="Arial"/>
              <a:ea typeface="Arial"/>
              <a:cs typeface="Arial"/>
              <a:sym typeface="Arial"/>
            </a:endParaRPr>
          </a:p>
          <a:p>
            <a:pPr indent="0" lvl="0" marL="0" marR="0" rtl="0" algn="l">
              <a:lnSpc>
                <a:spcPct val="105000"/>
              </a:lnSpc>
              <a:spcBef>
                <a:spcPts val="0"/>
              </a:spcBef>
              <a:spcAft>
                <a:spcPts val="0"/>
              </a:spcAft>
              <a:buClr>
                <a:srgbClr val="000000"/>
              </a:buClr>
              <a:buSzPts val="1000"/>
              <a:buFont typeface="Arial"/>
              <a:buNone/>
            </a:pPr>
            <a:r>
              <a:rPr b="0" i="0" lang="en" sz="1000" u="none" cap="none" strike="noStrike">
                <a:solidFill>
                  <a:srgbClr val="A64D79"/>
                </a:solidFill>
                <a:latin typeface="Arial"/>
                <a:ea typeface="Arial"/>
                <a:cs typeface="Arial"/>
                <a:sym typeface="Arial"/>
              </a:rPr>
              <a:t>EW Multiplet DM: </a:t>
            </a:r>
            <a:r>
              <a:rPr b="0" i="1" lang="en" sz="1000" u="sng" cap="none" strike="noStrike">
                <a:solidFill>
                  <a:srgbClr val="A64D79"/>
                </a:solidFill>
                <a:latin typeface="Roboto"/>
                <a:ea typeface="Roboto"/>
                <a:cs typeface="Roboto"/>
                <a:sym typeface="Roboto"/>
                <a:hlinkClick r:id="rId12">
                  <a:extLst>
                    <a:ext uri="{A12FA001-AC4F-418D-AE19-62706E023703}">
                      <ahyp:hlinkClr val="tx"/>
                    </a:ext>
                  </a:extLst>
                </a:hlinkClick>
              </a:rPr>
              <a:t>Eur.Phys.J.C</a:t>
            </a:r>
            <a:r>
              <a:rPr b="0" i="0" lang="en" sz="1000" u="sng" cap="none" strike="noStrike">
                <a:solidFill>
                  <a:srgbClr val="A64D79"/>
                </a:solidFill>
                <a:latin typeface="Roboto"/>
                <a:ea typeface="Roboto"/>
                <a:cs typeface="Roboto"/>
                <a:sym typeface="Roboto"/>
                <a:hlinkClick r:id="rId13">
                  <a:extLst>
                    <a:ext uri="{A12FA001-AC4F-418D-AE19-62706E023703}">
                      <ahyp:hlinkClr val="tx"/>
                    </a:ext>
                  </a:extLst>
                </a:hlinkClick>
              </a:rPr>
              <a:t> 82 1, 31</a:t>
            </a:r>
            <a:r>
              <a:rPr b="0" i="0" lang="en" sz="1000" u="none" cap="none" strike="noStrike">
                <a:solidFill>
                  <a:srgbClr val="A64D79"/>
                </a:solidFill>
                <a:latin typeface="Arial"/>
                <a:ea typeface="Arial"/>
                <a:cs typeface="Arial"/>
                <a:sym typeface="Arial"/>
              </a:rPr>
              <a:t> </a:t>
            </a:r>
            <a:r>
              <a:rPr b="0" i="0" lang="en" sz="1000" u="sng" cap="none" strike="noStrike">
                <a:solidFill>
                  <a:srgbClr val="A64D79"/>
                </a:solidFill>
                <a:latin typeface="Roboto"/>
                <a:ea typeface="Roboto"/>
                <a:cs typeface="Roboto"/>
                <a:sym typeface="Roboto"/>
                <a:hlinkClick r:id="rId14">
                  <a:extLst>
                    <a:ext uri="{A12FA001-AC4F-418D-AE19-62706E023703}">
                      <ahyp:hlinkClr val="tx"/>
                    </a:ext>
                  </a:extLst>
                </a:hlinkClick>
              </a:rPr>
              <a:t>(2022)</a:t>
            </a:r>
            <a:endParaRPr b="0" i="0" sz="1000" u="none" cap="none" strike="noStrike">
              <a:solidFill>
                <a:srgbClr val="A64D79"/>
              </a:solidFill>
              <a:latin typeface="Arial"/>
              <a:ea typeface="Arial"/>
              <a:cs typeface="Arial"/>
              <a:sym typeface="Arial"/>
            </a:endParaRPr>
          </a:p>
          <a:p>
            <a:pPr indent="0" lvl="0" marL="0" marR="0" rtl="0" algn="l">
              <a:lnSpc>
                <a:spcPct val="105000"/>
              </a:lnSpc>
              <a:spcBef>
                <a:spcPts val="0"/>
              </a:spcBef>
              <a:spcAft>
                <a:spcPts val="0"/>
              </a:spcAft>
              <a:buClr>
                <a:srgbClr val="000000"/>
              </a:buClr>
              <a:buSzPts val="1000"/>
              <a:buFont typeface="Arial"/>
              <a:buNone/>
            </a:pPr>
            <a:r>
              <a:rPr b="0" i="0" lang="en" sz="1000" u="none" cap="none" strike="noStrike">
                <a:solidFill>
                  <a:srgbClr val="0097A7"/>
                </a:solidFill>
                <a:latin typeface="Arial"/>
                <a:ea typeface="Arial"/>
                <a:cs typeface="Arial"/>
                <a:sym typeface="Arial"/>
              </a:rPr>
              <a:t>Higgsino-Like: </a:t>
            </a:r>
            <a:r>
              <a:rPr b="0" i="1" lang="en" sz="1000" u="sng" cap="none" strike="noStrike">
                <a:solidFill>
                  <a:srgbClr val="0097A7"/>
                </a:solidFill>
                <a:latin typeface="Arial"/>
                <a:ea typeface="Arial"/>
                <a:cs typeface="Arial"/>
                <a:sym typeface="Arial"/>
                <a:hlinkClick r:id="rId15">
                  <a:extLst>
                    <a:ext uri="{A12FA001-AC4F-418D-AE19-62706E023703}">
                      <ahyp:hlinkClr val="tx"/>
                    </a:ext>
                  </a:extLst>
                </a:hlinkClick>
              </a:rPr>
              <a:t>Eur. Phys. J. C. </a:t>
            </a:r>
            <a:r>
              <a:rPr b="0" i="0" lang="en" sz="1000" u="sng" cap="none" strike="noStrike">
                <a:solidFill>
                  <a:srgbClr val="0097A7"/>
                </a:solidFill>
                <a:latin typeface="Arial"/>
                <a:ea typeface="Arial"/>
                <a:cs typeface="Arial"/>
                <a:sym typeface="Arial"/>
                <a:hlinkClick r:id="rId16">
                  <a:extLst>
                    <a:ext uri="{A12FA001-AC4F-418D-AE19-62706E023703}">
                      <ahyp:hlinkClr val="tx"/>
                    </a:ext>
                  </a:extLst>
                </a:hlinkClick>
              </a:rPr>
              <a:t>83, 246 (2023)</a:t>
            </a:r>
            <a:endParaRPr b="0" i="0" sz="1000" u="none" cap="none" strike="noStrike">
              <a:solidFill>
                <a:srgbClr val="0097A7"/>
              </a:solidFill>
              <a:latin typeface="Arial"/>
              <a:ea typeface="Arial"/>
              <a:cs typeface="Arial"/>
              <a:sym typeface="Arial"/>
            </a:endParaRPr>
          </a:p>
          <a:p>
            <a:pPr indent="0" lvl="0" marL="0" marR="0" rtl="0" algn="l">
              <a:lnSpc>
                <a:spcPct val="105000"/>
              </a:lnSpc>
              <a:spcBef>
                <a:spcPts val="0"/>
              </a:spcBef>
              <a:spcAft>
                <a:spcPts val="0"/>
              </a:spcAft>
              <a:buClr>
                <a:srgbClr val="000000"/>
              </a:buClr>
              <a:buSzPts val="1000"/>
              <a:buFont typeface="Arial"/>
              <a:buNone/>
            </a:pPr>
            <a:r>
              <a:rPr b="0" i="0" lang="en" sz="1000" u="none" cap="none" strike="noStrike">
                <a:solidFill>
                  <a:srgbClr val="38761D"/>
                </a:solidFill>
                <a:latin typeface="Arial"/>
                <a:ea typeface="Arial"/>
                <a:cs typeface="Arial"/>
                <a:sym typeface="Arial"/>
              </a:rPr>
              <a:t>SUSY electroweakinos:</a:t>
            </a:r>
            <a:r>
              <a:rPr b="0" i="1" lang="en" sz="1000" u="none" cap="none" strike="noStrike">
                <a:solidFill>
                  <a:srgbClr val="38761D"/>
                </a:solidFill>
                <a:latin typeface="Arial"/>
                <a:ea typeface="Arial"/>
                <a:cs typeface="Arial"/>
                <a:sym typeface="Arial"/>
              </a:rPr>
              <a:t> </a:t>
            </a:r>
            <a:r>
              <a:rPr b="0" i="1" lang="en" sz="1000" u="sng" cap="none" strike="noStrike">
                <a:solidFill>
                  <a:srgbClr val="38761D"/>
                </a:solidFill>
                <a:latin typeface="Roboto"/>
                <a:ea typeface="Roboto"/>
                <a:cs typeface="Roboto"/>
                <a:sym typeface="Roboto"/>
                <a:hlinkClick r:id="rId17">
                  <a:extLst>
                    <a:ext uri="{A12FA001-AC4F-418D-AE19-62706E023703}">
                      <ahyp:hlinkClr val="tx"/>
                    </a:ext>
                  </a:extLst>
                </a:hlinkClick>
              </a:rPr>
              <a:t>Ann.Rev.Nucl.Part.Sci.</a:t>
            </a:r>
            <a:r>
              <a:rPr b="0" i="0" lang="en" sz="1000" u="sng" cap="none" strike="noStrike">
                <a:solidFill>
                  <a:srgbClr val="38761D"/>
                </a:solidFill>
                <a:latin typeface="Roboto"/>
                <a:ea typeface="Roboto"/>
                <a:cs typeface="Roboto"/>
                <a:sym typeface="Roboto"/>
                <a:hlinkClick r:id="rId18">
                  <a:extLst>
                    <a:ext uri="{A12FA001-AC4F-418D-AE19-62706E023703}">
                      <ahyp:hlinkClr val="tx"/>
                    </a:ext>
                  </a:extLst>
                </a:hlinkClick>
              </a:rPr>
              <a:t> 70 425-454 (2020) </a:t>
            </a:r>
            <a:endParaRPr b="0" i="0" sz="1000" u="none" cap="none" strike="noStrike">
              <a:solidFill>
                <a:srgbClr val="38761D"/>
              </a:solidFill>
              <a:latin typeface="Arial"/>
              <a:ea typeface="Arial"/>
              <a:cs typeface="Arial"/>
              <a:sym typeface="Arial"/>
            </a:endParaRPr>
          </a:p>
          <a:p>
            <a:pPr indent="0" lvl="0" marL="0" marR="0" rtl="0" algn="l">
              <a:lnSpc>
                <a:spcPct val="105000"/>
              </a:lnSpc>
              <a:spcBef>
                <a:spcPts val="0"/>
              </a:spcBef>
              <a:spcAft>
                <a:spcPts val="0"/>
              </a:spcAft>
              <a:buClr>
                <a:srgbClr val="000000"/>
              </a:buClr>
              <a:buSzPts val="1000"/>
              <a:buFont typeface="Arial"/>
              <a:buNone/>
            </a:pPr>
            <a:r>
              <a:rPr b="0" i="0" lang="en" sz="1000" u="none" cap="none" strike="noStrike">
                <a:solidFill>
                  <a:srgbClr val="9E9E9E"/>
                </a:solidFill>
                <a:latin typeface="Arial"/>
                <a:ea typeface="Arial"/>
                <a:cs typeface="Arial"/>
                <a:sym typeface="Arial"/>
              </a:rPr>
              <a:t>Neutrino Fog: </a:t>
            </a:r>
            <a:r>
              <a:rPr b="0" i="1" lang="en" sz="1000" u="sng" cap="none" strike="noStrike">
                <a:solidFill>
                  <a:srgbClr val="9E9E9E"/>
                </a:solidFill>
                <a:latin typeface="Arial"/>
                <a:ea typeface="Arial"/>
                <a:cs typeface="Arial"/>
                <a:sym typeface="Arial"/>
                <a:hlinkClick r:id="rId19">
                  <a:extLst>
                    <a:ext uri="{A12FA001-AC4F-418D-AE19-62706E023703}">
                      <ahyp:hlinkClr val="tx"/>
                    </a:ext>
                  </a:extLst>
                </a:hlinkClick>
              </a:rPr>
              <a:t>Phys.Rev.Lett. </a:t>
            </a:r>
            <a:r>
              <a:rPr b="0" i="0" lang="en" sz="1000" u="sng" cap="none" strike="noStrike">
                <a:solidFill>
                  <a:srgbClr val="9E9E9E"/>
                </a:solidFill>
                <a:latin typeface="Arial"/>
                <a:ea typeface="Arial"/>
                <a:cs typeface="Arial"/>
                <a:sym typeface="Arial"/>
                <a:hlinkClick r:id="rId20">
                  <a:extLst>
                    <a:ext uri="{A12FA001-AC4F-418D-AE19-62706E023703}">
                      <ahyp:hlinkClr val="tx"/>
                    </a:ext>
                  </a:extLst>
                </a:hlinkClick>
              </a:rPr>
              <a:t>127, 251802 (2021)</a:t>
            </a:r>
            <a:endParaRPr b="0" i="0" sz="1000" u="none" cap="none" strike="noStrike">
              <a:solidFill>
                <a:srgbClr val="9E9E9E"/>
              </a:solidFill>
              <a:latin typeface="Arial"/>
              <a:ea typeface="Arial"/>
              <a:cs typeface="Arial"/>
              <a:sym typeface="Arial"/>
            </a:endParaRPr>
          </a:p>
        </p:txBody>
      </p:sp>
      <p:pic>
        <p:nvPicPr>
          <p:cNvPr id="824" name="Google Shape;824;p9"/>
          <p:cNvPicPr preferRelativeResize="0"/>
          <p:nvPr/>
        </p:nvPicPr>
        <p:blipFill rotWithShape="1">
          <a:blip r:embed="rId21">
            <a:alphaModFix/>
          </a:blip>
          <a:srcRect b="0" l="0" r="0" t="0"/>
          <a:stretch/>
        </p:blipFill>
        <p:spPr>
          <a:xfrm>
            <a:off x="0" y="0"/>
            <a:ext cx="414402" cy="740246"/>
          </a:xfrm>
          <a:prstGeom prst="rect">
            <a:avLst/>
          </a:prstGeom>
          <a:noFill/>
          <a:ln>
            <a:noFill/>
          </a:ln>
        </p:spPr>
      </p:pic>
      <p:sp>
        <p:nvSpPr>
          <p:cNvPr id="825" name="Google Shape;825;p9"/>
          <p:cNvSpPr txBox="1"/>
          <p:nvPr/>
        </p:nvSpPr>
        <p:spPr>
          <a:xfrm rot="-5400000">
            <a:off x="-378977" y="1927598"/>
            <a:ext cx="24408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 sz="2200" u="none" cap="none" strike="noStrike">
                <a:solidFill>
                  <a:schemeClr val="dk1"/>
                </a:solidFill>
                <a:latin typeface="Arial Narrow"/>
                <a:ea typeface="Arial Narrow"/>
                <a:cs typeface="Arial Narrow"/>
                <a:sym typeface="Arial Narrow"/>
              </a:rPr>
              <a:t>3σ Discovery </a:t>
            </a:r>
            <a:endParaRPr b="1" i="0" sz="2200" u="none" cap="none" strike="noStrike">
              <a:solidFill>
                <a:schemeClr val="dk1"/>
              </a:solidFill>
              <a:latin typeface="Arial Narrow"/>
              <a:ea typeface="Arial Narrow"/>
              <a:cs typeface="Arial Narrow"/>
              <a:sym typeface="Arial Narrow"/>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9" name="Shape 829"/>
        <p:cNvGrpSpPr/>
        <p:nvPr/>
      </p:nvGrpSpPr>
      <p:grpSpPr>
        <a:xfrm>
          <a:off x="0" y="0"/>
          <a:ext cx="0" cy="0"/>
          <a:chOff x="0" y="0"/>
          <a:chExt cx="0" cy="0"/>
        </a:xfrm>
      </p:grpSpPr>
      <p:sp>
        <p:nvSpPr>
          <p:cNvPr id="830" name="Google Shape;830;g3e7568fbf7a_0_212"/>
          <p:cNvSpPr txBox="1"/>
          <p:nvPr>
            <p:ph type="title"/>
          </p:nvPr>
        </p:nvSpPr>
        <p:spPr>
          <a:xfrm>
            <a:off x="582525" y="42506"/>
            <a:ext cx="8375100" cy="5646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600"/>
              <a:buNone/>
            </a:pPr>
            <a:r>
              <a:rPr lang="en" sz="3100"/>
              <a:t>LZ+ Step 1: Continued LZ running for Pillar 1 science</a:t>
            </a:r>
            <a:endParaRPr sz="2800"/>
          </a:p>
        </p:txBody>
      </p:sp>
      <p:sp>
        <p:nvSpPr>
          <p:cNvPr id="831" name="Google Shape;831;g3e7568fbf7a_0_212"/>
          <p:cNvSpPr txBox="1"/>
          <p:nvPr>
            <p:ph idx="12" type="sldNum"/>
          </p:nvPr>
        </p:nvSpPr>
        <p:spPr>
          <a:xfrm>
            <a:off x="8686800" y="4898569"/>
            <a:ext cx="457200" cy="2451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
              <a:t>‹#›</a:t>
            </a:fld>
            <a:endParaRPr/>
          </a:p>
        </p:txBody>
      </p:sp>
      <p:pic>
        <p:nvPicPr>
          <p:cNvPr id="832" name="Google Shape;832;g3e7568fbf7a_0_212" title="TimeEvolution_XSec_40GeV_Nominal_PANDAX_PANDAX_bkgfree_PANDAX_Optimized_Optimized_Super_Optimized_ML_NuOnly_Alternative(3).png"/>
          <p:cNvPicPr preferRelativeResize="0"/>
          <p:nvPr/>
        </p:nvPicPr>
        <p:blipFill rotWithShape="1">
          <a:blip r:embed="rId3">
            <a:alphaModFix/>
          </a:blip>
          <a:srcRect b="1352" l="0" r="0" t="1362"/>
          <a:stretch/>
        </p:blipFill>
        <p:spPr>
          <a:xfrm>
            <a:off x="1510162" y="607100"/>
            <a:ext cx="6123674" cy="4389474"/>
          </a:xfrm>
          <a:prstGeom prst="rect">
            <a:avLst/>
          </a:prstGeom>
          <a:noFill/>
          <a:ln>
            <a:noFill/>
          </a:ln>
        </p:spPr>
      </p:pic>
      <p:pic>
        <p:nvPicPr>
          <p:cNvPr id="833" name="Google Shape;833;g3e7568fbf7a_0_212"/>
          <p:cNvPicPr preferRelativeResize="0"/>
          <p:nvPr/>
        </p:nvPicPr>
        <p:blipFill rotWithShape="1">
          <a:blip r:embed="rId4">
            <a:alphaModFix/>
          </a:blip>
          <a:srcRect b="0" l="0" r="0" t="0"/>
          <a:stretch/>
        </p:blipFill>
        <p:spPr>
          <a:xfrm>
            <a:off x="0" y="0"/>
            <a:ext cx="414402" cy="740248"/>
          </a:xfrm>
          <a:prstGeom prst="rect">
            <a:avLst/>
          </a:prstGeom>
          <a:noFill/>
          <a:ln>
            <a:noFill/>
          </a:ln>
        </p:spPr>
      </p:pic>
      <p:sp>
        <p:nvSpPr>
          <p:cNvPr id="834" name="Google Shape;834;g3e7568fbf7a_0_212"/>
          <p:cNvSpPr txBox="1"/>
          <p:nvPr/>
        </p:nvSpPr>
        <p:spPr>
          <a:xfrm>
            <a:off x="3139825" y="668200"/>
            <a:ext cx="24408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rgbClr val="FF2600"/>
                </a:solidFill>
                <a:latin typeface="Arial Narrow"/>
                <a:ea typeface="Arial Narrow"/>
                <a:cs typeface="Arial Narrow"/>
                <a:sym typeface="Arial Narrow"/>
              </a:rPr>
              <a:t>PandaX 20 tonne</a:t>
            </a:r>
            <a:endParaRPr b="1" i="0" sz="2000" u="none" cap="none" strike="noStrike">
              <a:solidFill>
                <a:srgbClr val="FF2600"/>
              </a:solidFill>
              <a:latin typeface="Arial Narrow"/>
              <a:ea typeface="Arial Narrow"/>
              <a:cs typeface="Arial Narrow"/>
              <a:sym typeface="Arial Narrow"/>
            </a:endParaRPr>
          </a:p>
        </p:txBody>
      </p:sp>
      <p:sp>
        <p:nvSpPr>
          <p:cNvPr id="835" name="Google Shape;835;g3e7568fbf7a_0_212"/>
          <p:cNvSpPr txBox="1"/>
          <p:nvPr/>
        </p:nvSpPr>
        <p:spPr>
          <a:xfrm>
            <a:off x="2584750" y="1553775"/>
            <a:ext cx="24408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chemeClr val="dk1"/>
                </a:solidFill>
                <a:latin typeface="Arial Narrow"/>
                <a:ea typeface="Arial Narrow"/>
                <a:cs typeface="Arial Narrow"/>
                <a:sym typeface="Arial Narrow"/>
              </a:rPr>
              <a:t>LZ</a:t>
            </a:r>
            <a:endParaRPr b="1" i="0" sz="2000" u="none" cap="none" strike="noStrike">
              <a:solidFill>
                <a:schemeClr val="dk1"/>
              </a:solidFill>
              <a:latin typeface="Arial Narrow"/>
              <a:ea typeface="Arial Narrow"/>
              <a:cs typeface="Arial Narrow"/>
              <a:sym typeface="Arial Narrow"/>
            </a:endParaRPr>
          </a:p>
        </p:txBody>
      </p:sp>
      <p:sp>
        <p:nvSpPr>
          <p:cNvPr id="836" name="Google Shape;836;g3e7568fbf7a_0_212"/>
          <p:cNvSpPr txBox="1"/>
          <p:nvPr/>
        </p:nvSpPr>
        <p:spPr>
          <a:xfrm>
            <a:off x="3961850" y="2498675"/>
            <a:ext cx="24408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rgbClr val="0000FF"/>
                </a:solidFill>
                <a:latin typeface="Arial Narrow"/>
                <a:ea typeface="Arial Narrow"/>
                <a:cs typeface="Arial Narrow"/>
                <a:sym typeface="Arial Narrow"/>
              </a:rPr>
              <a:t>LZ+</a:t>
            </a:r>
            <a:endParaRPr b="1" i="0" sz="2000" u="none" cap="none" strike="noStrike">
              <a:solidFill>
                <a:srgbClr val="0000FF"/>
              </a:solidFill>
              <a:latin typeface="Arial Narrow"/>
              <a:ea typeface="Arial Narrow"/>
              <a:cs typeface="Arial Narrow"/>
              <a:sym typeface="Arial Narrow"/>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0" name="Shape 840"/>
        <p:cNvGrpSpPr/>
        <p:nvPr/>
      </p:nvGrpSpPr>
      <p:grpSpPr>
        <a:xfrm>
          <a:off x="0" y="0"/>
          <a:ext cx="0" cy="0"/>
          <a:chOff x="0" y="0"/>
          <a:chExt cx="0" cy="0"/>
        </a:xfrm>
      </p:grpSpPr>
      <p:sp>
        <p:nvSpPr>
          <p:cNvPr id="841" name="Google Shape;841;p11"/>
          <p:cNvSpPr txBox="1"/>
          <p:nvPr>
            <p:ph type="title"/>
          </p:nvPr>
        </p:nvSpPr>
        <p:spPr>
          <a:xfrm>
            <a:off x="84750" y="42650"/>
            <a:ext cx="9370500" cy="5646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600"/>
              <a:buNone/>
            </a:pPr>
            <a:r>
              <a:rPr lang="en" sz="3100"/>
              <a:t>LZ+ </a:t>
            </a:r>
            <a:r>
              <a:rPr lang="en" sz="3000"/>
              <a:t>Step 2: Continued dark matter science with HydroX</a:t>
            </a:r>
            <a:endParaRPr/>
          </a:p>
        </p:txBody>
      </p:sp>
      <p:sp>
        <p:nvSpPr>
          <p:cNvPr id="842" name="Google Shape;842;p11"/>
          <p:cNvSpPr txBox="1"/>
          <p:nvPr>
            <p:ph idx="1" type="body"/>
          </p:nvPr>
        </p:nvSpPr>
        <p:spPr>
          <a:xfrm>
            <a:off x="0" y="607250"/>
            <a:ext cx="8957700" cy="1700700"/>
          </a:xfrm>
          <a:prstGeom prst="rect">
            <a:avLst/>
          </a:prstGeom>
          <a:noFill/>
          <a:ln>
            <a:noFill/>
          </a:ln>
        </p:spPr>
        <p:txBody>
          <a:bodyPr anchorCtr="0" anchor="t" bIns="91425" lIns="91425" spcFirstLastPara="1" rIns="91425" wrap="square" tIns="91425">
            <a:noAutofit/>
          </a:bodyPr>
          <a:lstStyle/>
          <a:p>
            <a:pPr indent="-330200" lvl="0" marL="457200" rtl="0" algn="l">
              <a:lnSpc>
                <a:spcPct val="100000"/>
              </a:lnSpc>
              <a:spcBef>
                <a:spcPts val="600"/>
              </a:spcBef>
              <a:spcAft>
                <a:spcPts val="0"/>
              </a:spcAft>
              <a:buSzPts val="1600"/>
              <a:buChar char="●"/>
            </a:pPr>
            <a:r>
              <a:rPr lang="en" sz="1600"/>
              <a:t>Get the benefit of simple LZ extension through ~2031, maintain Pillar 1 focus until LZ is no longer world-leading, </a:t>
            </a:r>
            <a:r>
              <a:rPr lang="en" sz="1600" u="sng"/>
              <a:t>then</a:t>
            </a:r>
            <a:r>
              <a:rPr lang="en" sz="1600"/>
              <a:t>:</a:t>
            </a:r>
            <a:endParaRPr sz="1600"/>
          </a:p>
          <a:p>
            <a:pPr indent="-330200" lvl="0" marL="457200" rtl="0" algn="l">
              <a:lnSpc>
                <a:spcPct val="100000"/>
              </a:lnSpc>
              <a:spcBef>
                <a:spcPts val="0"/>
              </a:spcBef>
              <a:spcAft>
                <a:spcPts val="0"/>
              </a:spcAft>
              <a:buSzPts val="1600"/>
              <a:buChar char="●"/>
            </a:pPr>
            <a:r>
              <a:rPr lang="en" sz="1600"/>
              <a:t>Shift focus leveraging sensitivity to lower masses DM using low-Z dopant &gt;kg</a:t>
            </a:r>
            <a:endParaRPr sz="1600"/>
          </a:p>
          <a:p>
            <a:pPr indent="-304800" lvl="1" marL="914400" rtl="0" algn="l">
              <a:lnSpc>
                <a:spcPct val="100000"/>
              </a:lnSpc>
              <a:spcBef>
                <a:spcPts val="0"/>
              </a:spcBef>
              <a:spcAft>
                <a:spcPts val="0"/>
              </a:spcAft>
              <a:buSzPts val="1200"/>
              <a:buChar char="○"/>
            </a:pPr>
            <a:r>
              <a:rPr lang="en" sz="1200"/>
              <a:t>HydroX: sensitivity to low-mass dark matter (10 MeV to 1 GeV mass range).</a:t>
            </a:r>
            <a:endParaRPr sz="1200"/>
          </a:p>
          <a:p>
            <a:pPr indent="-304800" lvl="1" marL="914400" rtl="0" algn="l">
              <a:lnSpc>
                <a:spcPct val="100000"/>
              </a:lnSpc>
              <a:spcBef>
                <a:spcPts val="0"/>
              </a:spcBef>
              <a:spcAft>
                <a:spcPts val="0"/>
              </a:spcAft>
              <a:buSzPts val="1200"/>
              <a:buChar char="○"/>
            </a:pPr>
            <a:r>
              <a:rPr lang="en" sz="1200"/>
              <a:t>Basic technical feasibility of low-Z doping of xenon: solubility, signal size </a:t>
            </a:r>
            <a:endParaRPr sz="1200"/>
          </a:p>
          <a:p>
            <a:pPr indent="-304800" lvl="2" marL="1371600" rtl="0" algn="l">
              <a:lnSpc>
                <a:spcPct val="100000"/>
              </a:lnSpc>
              <a:spcBef>
                <a:spcPts val="0"/>
              </a:spcBef>
              <a:spcAft>
                <a:spcPts val="0"/>
              </a:spcAft>
              <a:buSzPts val="1200"/>
              <a:buChar char="■"/>
            </a:pPr>
            <a:r>
              <a:rPr lang="en" sz="1200"/>
              <a:t>Under investigation now with dedicated setups</a:t>
            </a:r>
            <a:endParaRPr sz="1200"/>
          </a:p>
          <a:p>
            <a:pPr indent="-304800" lvl="2" marL="1371600" rtl="0" algn="l">
              <a:lnSpc>
                <a:spcPct val="100000"/>
              </a:lnSpc>
              <a:spcBef>
                <a:spcPts val="0"/>
              </a:spcBef>
              <a:spcAft>
                <a:spcPts val="0"/>
              </a:spcAft>
              <a:buSzPts val="1200"/>
              <a:buChar char="■"/>
            </a:pPr>
            <a:r>
              <a:rPr lang="en" sz="1200"/>
              <a:t>Technical solution for adding and removing a dopant in LZ while maintaining purification</a:t>
            </a:r>
            <a:endParaRPr sz="1200"/>
          </a:p>
          <a:p>
            <a:pPr indent="-304800" lvl="1" marL="914400" rtl="0" algn="l">
              <a:lnSpc>
                <a:spcPct val="100000"/>
              </a:lnSpc>
              <a:spcBef>
                <a:spcPts val="0"/>
              </a:spcBef>
              <a:spcAft>
                <a:spcPts val="0"/>
              </a:spcAft>
              <a:buSzPts val="1200"/>
              <a:buChar char="○"/>
            </a:pPr>
            <a:r>
              <a:rPr lang="en" sz="1200" u="sng"/>
              <a:t>Unique</a:t>
            </a:r>
            <a:r>
              <a:rPr lang="en" sz="1200"/>
              <a:t> and </a:t>
            </a:r>
            <a:r>
              <a:rPr lang="en" sz="1200" u="sng"/>
              <a:t>complementary</a:t>
            </a:r>
            <a:r>
              <a:rPr lang="en" sz="1200"/>
              <a:t> science goals to other DOE programs.</a:t>
            </a:r>
            <a:endParaRPr sz="1200"/>
          </a:p>
          <a:p>
            <a:pPr indent="-304800" lvl="1" marL="914400" rtl="0" algn="l">
              <a:lnSpc>
                <a:spcPct val="100000"/>
              </a:lnSpc>
              <a:spcBef>
                <a:spcPts val="0"/>
              </a:spcBef>
              <a:spcAft>
                <a:spcPts val="0"/>
              </a:spcAft>
              <a:buSzPts val="1200"/>
              <a:buChar char="○"/>
            </a:pPr>
            <a:r>
              <a:rPr lang="en" sz="1200"/>
              <a:t>Simultaneous sensitivity to Spin-Independent and Spin-Dependent interactions; unique and complementary to other DOE programs.</a:t>
            </a:r>
            <a:endParaRPr sz="1200"/>
          </a:p>
          <a:p>
            <a:pPr indent="-304800" lvl="1" marL="914400" rtl="0" algn="l">
              <a:lnSpc>
                <a:spcPct val="100000"/>
              </a:lnSpc>
              <a:spcBef>
                <a:spcPts val="0"/>
              </a:spcBef>
              <a:spcAft>
                <a:spcPts val="0"/>
              </a:spcAft>
              <a:buSzPts val="1200"/>
              <a:buChar char="○"/>
            </a:pPr>
            <a:r>
              <a:rPr lang="en" sz="1200"/>
              <a:t>Repurpose the LZ instrument for a different goal, still world-leading dark matter science</a:t>
            </a:r>
            <a:endParaRPr sz="1200"/>
          </a:p>
        </p:txBody>
      </p:sp>
      <p:sp>
        <p:nvSpPr>
          <p:cNvPr id="843" name="Google Shape;843;p11"/>
          <p:cNvSpPr txBox="1"/>
          <p:nvPr>
            <p:ph idx="12" type="sldNum"/>
          </p:nvPr>
        </p:nvSpPr>
        <p:spPr>
          <a:xfrm>
            <a:off x="8686800" y="4898569"/>
            <a:ext cx="457200" cy="2451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
              <a:t>‹#›</a:t>
            </a:fld>
            <a:endParaRPr/>
          </a:p>
        </p:txBody>
      </p:sp>
      <p:pic>
        <p:nvPicPr>
          <p:cNvPr id="844" name="Google Shape;844;p11"/>
          <p:cNvPicPr preferRelativeResize="0"/>
          <p:nvPr/>
        </p:nvPicPr>
        <p:blipFill rotWithShape="1">
          <a:blip r:embed="rId3">
            <a:alphaModFix/>
          </a:blip>
          <a:srcRect b="0" l="0" r="0" t="0"/>
          <a:stretch/>
        </p:blipFill>
        <p:spPr>
          <a:xfrm>
            <a:off x="4450050" y="2928725"/>
            <a:ext cx="4639749" cy="2011775"/>
          </a:xfrm>
          <a:prstGeom prst="rect">
            <a:avLst/>
          </a:prstGeom>
          <a:noFill/>
          <a:ln cap="flat" cmpd="sng" w="19050">
            <a:solidFill>
              <a:srgbClr val="424242"/>
            </a:solidFill>
            <a:prstDash val="solid"/>
            <a:round/>
            <a:headEnd len="sm" w="sm" type="none"/>
            <a:tailEnd len="sm" w="sm" type="none"/>
          </a:ln>
        </p:spPr>
      </p:pic>
      <p:sp>
        <p:nvSpPr>
          <p:cNvPr id="845" name="Google Shape;845;p11"/>
          <p:cNvSpPr txBox="1"/>
          <p:nvPr/>
        </p:nvSpPr>
        <p:spPr>
          <a:xfrm>
            <a:off x="0" y="3070975"/>
            <a:ext cx="4292400" cy="1446900"/>
          </a:xfrm>
          <a:prstGeom prst="rect">
            <a:avLst/>
          </a:prstGeom>
          <a:noFill/>
          <a:ln>
            <a:noFill/>
          </a:ln>
        </p:spPr>
        <p:txBody>
          <a:bodyPr anchorCtr="0" anchor="t" bIns="91425" lIns="91425" spcFirstLastPara="1" rIns="91425" wrap="square" tIns="91425">
            <a:spAutoFit/>
          </a:bodyPr>
          <a:lstStyle/>
          <a:p>
            <a:pPr indent="-330200" lvl="0" marL="457200" marR="0" rtl="0" algn="l">
              <a:lnSpc>
                <a:spcPct val="100000"/>
              </a:lnSpc>
              <a:spcBef>
                <a:spcPts val="600"/>
              </a:spcBef>
              <a:spcAft>
                <a:spcPts val="0"/>
              </a:spcAft>
              <a:buClr>
                <a:schemeClr val="dk1"/>
              </a:buClr>
              <a:buSzPts val="1600"/>
              <a:buFont typeface="Arial Narrow"/>
              <a:buChar char="●"/>
            </a:pPr>
            <a:r>
              <a:rPr b="1" i="0" lang="en" sz="1600" u="none" cap="none" strike="noStrike">
                <a:solidFill>
                  <a:schemeClr val="dk1"/>
                </a:solidFill>
                <a:latin typeface="Arial Narrow"/>
                <a:ea typeface="Arial Narrow"/>
                <a:cs typeface="Arial Narrow"/>
                <a:sym typeface="Arial Narrow"/>
              </a:rPr>
              <a:t>HydroX is compelling:</a:t>
            </a:r>
            <a:endParaRPr b="1" i="0" sz="1600" u="none" cap="none" strike="noStrike">
              <a:solidFill>
                <a:schemeClr val="dk1"/>
              </a:solidFill>
              <a:latin typeface="Arial Narrow"/>
              <a:ea typeface="Arial Narrow"/>
              <a:cs typeface="Arial Narrow"/>
              <a:sym typeface="Arial Narrow"/>
            </a:endParaRPr>
          </a:p>
          <a:p>
            <a:pPr indent="-304800" lvl="1" marL="914400" marR="0" rtl="0" algn="l">
              <a:lnSpc>
                <a:spcPct val="100000"/>
              </a:lnSpc>
              <a:spcBef>
                <a:spcPts val="0"/>
              </a:spcBef>
              <a:spcAft>
                <a:spcPts val="0"/>
              </a:spcAft>
              <a:buClr>
                <a:srgbClr val="A61C00"/>
              </a:buClr>
              <a:buSzPts val="1200"/>
              <a:buFont typeface="Arial Narrow"/>
              <a:buChar char="○"/>
            </a:pPr>
            <a:r>
              <a:rPr b="1" i="0" lang="en" sz="1200" u="none" cap="none" strike="noStrike">
                <a:solidFill>
                  <a:srgbClr val="A61C00"/>
                </a:solidFill>
                <a:latin typeface="Arial Narrow"/>
                <a:ea typeface="Arial Narrow"/>
                <a:cs typeface="Arial Narrow"/>
                <a:sym typeface="Arial Narrow"/>
              </a:rPr>
              <a:t>LZ would be sensitive to both spin-independent and spin-dependent interactions </a:t>
            </a:r>
            <a:r>
              <a:rPr b="1" i="0" lang="en" sz="1200" u="sng" cap="none" strike="noStrike">
                <a:solidFill>
                  <a:srgbClr val="A61C00"/>
                </a:solidFill>
                <a:latin typeface="Arial Narrow"/>
                <a:ea typeface="Arial Narrow"/>
                <a:cs typeface="Arial Narrow"/>
                <a:sym typeface="Arial Narrow"/>
              </a:rPr>
              <a:t>at the same time.</a:t>
            </a:r>
            <a:r>
              <a:rPr b="1" i="0" lang="en" sz="1200" u="none" cap="none" strike="noStrike">
                <a:solidFill>
                  <a:srgbClr val="A61C00"/>
                </a:solidFill>
                <a:latin typeface="Arial Narrow"/>
                <a:ea typeface="Arial Narrow"/>
                <a:cs typeface="Arial Narrow"/>
                <a:sym typeface="Arial Narrow"/>
              </a:rPr>
              <a:t> </a:t>
            </a:r>
            <a:endParaRPr b="1" i="0" sz="1200" u="none" cap="none" strike="noStrike">
              <a:solidFill>
                <a:srgbClr val="A61C00"/>
              </a:solidFill>
              <a:latin typeface="Arial Narrow"/>
              <a:ea typeface="Arial Narrow"/>
              <a:cs typeface="Arial Narrow"/>
              <a:sym typeface="Arial Narrow"/>
            </a:endParaRPr>
          </a:p>
          <a:p>
            <a:pPr indent="-304800" lvl="1" marL="914400" marR="0" rtl="0" algn="l">
              <a:lnSpc>
                <a:spcPct val="100000"/>
              </a:lnSpc>
              <a:spcBef>
                <a:spcPts val="0"/>
              </a:spcBef>
              <a:spcAft>
                <a:spcPts val="0"/>
              </a:spcAft>
              <a:buClr>
                <a:srgbClr val="A61C00"/>
              </a:buClr>
              <a:buSzPts val="1200"/>
              <a:buFont typeface="Arial Narrow"/>
              <a:buChar char="○"/>
            </a:pPr>
            <a:r>
              <a:rPr b="1" i="0" lang="en" sz="1200" u="none" cap="none" strike="noStrike">
                <a:solidFill>
                  <a:srgbClr val="A61C00"/>
                </a:solidFill>
                <a:latin typeface="Arial Narrow"/>
                <a:ea typeface="Arial Narrow"/>
                <a:cs typeface="Arial Narrow"/>
                <a:sym typeface="Arial Narrow"/>
              </a:rPr>
              <a:t>Complementary to other experiments:</a:t>
            </a:r>
            <a:endParaRPr b="1" i="0" sz="1200" u="none" cap="none" strike="noStrike">
              <a:solidFill>
                <a:srgbClr val="A61C00"/>
              </a:solidFill>
              <a:latin typeface="Arial Narrow"/>
              <a:ea typeface="Arial Narrow"/>
              <a:cs typeface="Arial Narrow"/>
              <a:sym typeface="Arial Narrow"/>
            </a:endParaRPr>
          </a:p>
          <a:p>
            <a:pPr indent="-292100" lvl="2" marL="1371600" marR="0" rtl="0" algn="l">
              <a:lnSpc>
                <a:spcPct val="100000"/>
              </a:lnSpc>
              <a:spcBef>
                <a:spcPts val="0"/>
              </a:spcBef>
              <a:spcAft>
                <a:spcPts val="0"/>
              </a:spcAft>
              <a:buClr>
                <a:schemeClr val="accent4"/>
              </a:buClr>
              <a:buSzPts val="1000"/>
              <a:buFont typeface="Arial Narrow"/>
              <a:buChar char="■"/>
            </a:pPr>
            <a:r>
              <a:rPr b="1" i="0" lang="en" sz="1000" u="none" cap="none" strike="noStrike">
                <a:solidFill>
                  <a:schemeClr val="accent4"/>
                </a:solidFill>
                <a:latin typeface="Arial Narrow"/>
                <a:ea typeface="Arial Narrow"/>
                <a:cs typeface="Arial Narrow"/>
                <a:sym typeface="Arial Narrow"/>
              </a:rPr>
              <a:t>If a signal is seen in another low-mass DM experiment (e.g. TESSERACT), the signal in LZ/HydroX could reveal the nature of the dark matter.</a:t>
            </a:r>
            <a:endParaRPr b="1" i="0" sz="1000" u="none" cap="none" strike="noStrike">
              <a:solidFill>
                <a:schemeClr val="accent4"/>
              </a:solidFill>
              <a:latin typeface="Arial Narrow"/>
              <a:ea typeface="Arial Narrow"/>
              <a:cs typeface="Arial Narrow"/>
              <a:sym typeface="Arial Narrow"/>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9" name="Shape 849"/>
        <p:cNvGrpSpPr/>
        <p:nvPr/>
      </p:nvGrpSpPr>
      <p:grpSpPr>
        <a:xfrm>
          <a:off x="0" y="0"/>
          <a:ext cx="0" cy="0"/>
          <a:chOff x="0" y="0"/>
          <a:chExt cx="0" cy="0"/>
        </a:xfrm>
      </p:grpSpPr>
      <p:sp>
        <p:nvSpPr>
          <p:cNvPr id="850" name="Google Shape;850;p12"/>
          <p:cNvSpPr txBox="1"/>
          <p:nvPr>
            <p:ph type="title"/>
          </p:nvPr>
        </p:nvSpPr>
        <p:spPr>
          <a:xfrm>
            <a:off x="582525" y="42506"/>
            <a:ext cx="8375100" cy="5646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600"/>
              <a:buNone/>
            </a:pPr>
            <a:r>
              <a:rPr lang="en"/>
              <a:t>LZ+ Summary</a:t>
            </a:r>
            <a:endParaRPr/>
          </a:p>
        </p:txBody>
      </p:sp>
      <p:sp>
        <p:nvSpPr>
          <p:cNvPr id="851" name="Google Shape;851;p12"/>
          <p:cNvSpPr txBox="1"/>
          <p:nvPr>
            <p:ph idx="1" type="body"/>
          </p:nvPr>
        </p:nvSpPr>
        <p:spPr>
          <a:xfrm>
            <a:off x="205125" y="607256"/>
            <a:ext cx="8752500" cy="4318500"/>
          </a:xfrm>
          <a:prstGeom prst="rect">
            <a:avLst/>
          </a:prstGeom>
          <a:noFill/>
          <a:ln>
            <a:noFill/>
          </a:ln>
        </p:spPr>
        <p:txBody>
          <a:bodyPr anchorCtr="0" anchor="t" bIns="91425" lIns="91425" spcFirstLastPara="1" rIns="91425" wrap="square" tIns="91425">
            <a:noAutofit/>
          </a:bodyPr>
          <a:lstStyle/>
          <a:p>
            <a:pPr indent="-336550" lvl="0" marL="457200" rtl="0" algn="l">
              <a:lnSpc>
                <a:spcPct val="100000"/>
              </a:lnSpc>
              <a:spcBef>
                <a:spcPts val="600"/>
              </a:spcBef>
              <a:spcAft>
                <a:spcPts val="0"/>
              </a:spcAft>
              <a:buSzPts val="1700"/>
              <a:buAutoNum type="alphaUcPeriod"/>
            </a:pPr>
            <a:r>
              <a:rPr lang="en" sz="1700"/>
              <a:t>LZ should do “Pillar 1 Science”; searches for dark matter with mass &gt; 1 GeV.</a:t>
            </a:r>
            <a:endParaRPr sz="1700"/>
          </a:p>
          <a:p>
            <a:pPr indent="-336550" lvl="1" marL="914400" rtl="0" algn="l">
              <a:lnSpc>
                <a:spcPct val="100000"/>
              </a:lnSpc>
              <a:spcBef>
                <a:spcPts val="0"/>
              </a:spcBef>
              <a:spcAft>
                <a:spcPts val="0"/>
              </a:spcAft>
              <a:buClr>
                <a:srgbClr val="A61C00"/>
              </a:buClr>
              <a:buSzPts val="1700"/>
              <a:buAutoNum type="alphaLcPeriod"/>
            </a:pPr>
            <a:r>
              <a:rPr lang="en" sz="1700">
                <a:solidFill>
                  <a:srgbClr val="A61C00"/>
                </a:solidFill>
              </a:rPr>
              <a:t>Our </a:t>
            </a:r>
            <a:r>
              <a:rPr lang="en" sz="1700"/>
              <a:t>Step</a:t>
            </a:r>
            <a:r>
              <a:rPr lang="en" sz="1700">
                <a:solidFill>
                  <a:srgbClr val="A61C00"/>
                </a:solidFill>
              </a:rPr>
              <a:t> 1 will maintain LZ as the world’s leading experiment in this regime. We propose to keep running LZ, while improving our software and analysis capabilities, with a strong focus on AI/ML in line with the GENESIS mission.</a:t>
            </a:r>
            <a:endParaRPr sz="1700">
              <a:solidFill>
                <a:srgbClr val="A61C00"/>
              </a:solidFill>
            </a:endParaRPr>
          </a:p>
          <a:p>
            <a:pPr indent="-336550" lvl="1" marL="914400" rtl="0" algn="l">
              <a:lnSpc>
                <a:spcPct val="100000"/>
              </a:lnSpc>
              <a:spcBef>
                <a:spcPts val="0"/>
              </a:spcBef>
              <a:spcAft>
                <a:spcPts val="0"/>
              </a:spcAft>
              <a:buSzPts val="1700"/>
              <a:buAutoNum type="alphaLcPeriod"/>
            </a:pPr>
            <a:r>
              <a:rPr lang="en" sz="1700" u="sng"/>
              <a:t>Only after</a:t>
            </a:r>
            <a:r>
              <a:rPr lang="en" sz="1700"/>
              <a:t> world-leading Pillar 1 science is no longer viable with the LZ instrument, our Step 2 unlocks a </a:t>
            </a:r>
            <a:r>
              <a:rPr lang="en" sz="1700" u="sng"/>
              <a:t>unique</a:t>
            </a:r>
            <a:r>
              <a:rPr lang="en" sz="1700"/>
              <a:t> dark matter space that only LZ can explore, </a:t>
            </a:r>
            <a:r>
              <a:rPr lang="en" sz="1700" u="sng"/>
              <a:t>complementary</a:t>
            </a:r>
            <a:r>
              <a:rPr lang="en" sz="1700"/>
              <a:t> to other experiments in the DOE program.</a:t>
            </a:r>
            <a:endParaRPr sz="1700"/>
          </a:p>
          <a:p>
            <a:pPr indent="0" lvl="0" marL="0" rtl="0" algn="l">
              <a:lnSpc>
                <a:spcPct val="100000"/>
              </a:lnSpc>
              <a:spcBef>
                <a:spcPts val="600"/>
              </a:spcBef>
              <a:spcAft>
                <a:spcPts val="0"/>
              </a:spcAft>
              <a:buSzPts val="2000"/>
              <a:buNone/>
            </a:pPr>
            <a:r>
              <a:t/>
            </a:r>
            <a:endParaRPr sz="1700"/>
          </a:p>
          <a:p>
            <a:pPr indent="-336550" lvl="0" marL="457200" rtl="0" algn="l">
              <a:lnSpc>
                <a:spcPct val="100000"/>
              </a:lnSpc>
              <a:spcBef>
                <a:spcPts val="600"/>
              </a:spcBef>
              <a:spcAft>
                <a:spcPts val="0"/>
              </a:spcAft>
              <a:buSzPts val="1700"/>
              <a:buAutoNum type="alphaUcPeriod"/>
            </a:pPr>
            <a:r>
              <a:rPr lang="en" sz="1700"/>
              <a:t>The plan has support from senior leaders within the collaboration and maintains US expertise in the Xe technology</a:t>
            </a:r>
            <a:endParaRPr sz="1700"/>
          </a:p>
          <a:p>
            <a:pPr indent="-336550" lvl="1" marL="914400" rtl="0" algn="l">
              <a:lnSpc>
                <a:spcPct val="100000"/>
              </a:lnSpc>
              <a:spcBef>
                <a:spcPts val="0"/>
              </a:spcBef>
              <a:spcAft>
                <a:spcPts val="0"/>
              </a:spcAft>
              <a:buSzPts val="1700"/>
              <a:buAutoNum type="alphaLcPeriod" startAt="2"/>
            </a:pPr>
            <a:r>
              <a:rPr lang="en" sz="1700"/>
              <a:t>Step 2 scope has emerged internally as the most appropriate extension to LZ which both brings new science reach and maintains technological progress in the community. It builds on existing efforts from the last several years and has buy-in from most major LZ institutions - </a:t>
            </a:r>
            <a:r>
              <a:rPr lang="en" sz="1700">
                <a:solidFill>
                  <a:schemeClr val="hlink"/>
                </a:solidFill>
              </a:rPr>
              <a:t>HydroX workshop</a:t>
            </a:r>
            <a:r>
              <a:rPr lang="en" sz="1700"/>
              <a:t>.</a:t>
            </a:r>
            <a:r>
              <a:rPr lang="en" sz="1700">
                <a:solidFill>
                  <a:srgbClr val="A61C00"/>
                </a:solidFill>
              </a:rPr>
              <a:t> </a:t>
            </a:r>
            <a:r>
              <a:rPr lang="en" sz="1700"/>
              <a:t> </a:t>
            </a:r>
            <a:endParaRPr sz="1700"/>
          </a:p>
        </p:txBody>
      </p:sp>
      <p:sp>
        <p:nvSpPr>
          <p:cNvPr id="852" name="Google Shape;852;p12"/>
          <p:cNvSpPr txBox="1"/>
          <p:nvPr>
            <p:ph idx="12" type="sldNum"/>
          </p:nvPr>
        </p:nvSpPr>
        <p:spPr>
          <a:xfrm>
            <a:off x="8686800" y="4898569"/>
            <a:ext cx="457200" cy="2451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
              <a:t>‹#›</a:t>
            </a:fld>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6" name="Shape 856"/>
        <p:cNvGrpSpPr/>
        <p:nvPr/>
      </p:nvGrpSpPr>
      <p:grpSpPr>
        <a:xfrm>
          <a:off x="0" y="0"/>
          <a:ext cx="0" cy="0"/>
          <a:chOff x="0" y="0"/>
          <a:chExt cx="0" cy="0"/>
        </a:xfrm>
      </p:grpSpPr>
      <p:sp>
        <p:nvSpPr>
          <p:cNvPr id="857" name="Google Shape;857;p26"/>
          <p:cNvSpPr txBox="1"/>
          <p:nvPr>
            <p:ph type="title"/>
          </p:nvPr>
        </p:nvSpPr>
        <p:spPr>
          <a:xfrm>
            <a:off x="582525" y="42506"/>
            <a:ext cx="8375100" cy="5646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600"/>
              <a:buNone/>
            </a:pPr>
            <a:r>
              <a:rPr lang="en"/>
              <a:t>US Dark Matter (Higher Mass) Xe/Ar Summary</a:t>
            </a:r>
            <a:endParaRPr/>
          </a:p>
        </p:txBody>
      </p:sp>
      <p:sp>
        <p:nvSpPr>
          <p:cNvPr id="858" name="Google Shape;858;p26"/>
          <p:cNvSpPr txBox="1"/>
          <p:nvPr>
            <p:ph idx="1" type="body"/>
          </p:nvPr>
        </p:nvSpPr>
        <p:spPr>
          <a:xfrm>
            <a:off x="205125" y="532675"/>
            <a:ext cx="8752500" cy="4393200"/>
          </a:xfrm>
          <a:prstGeom prst="rect">
            <a:avLst/>
          </a:prstGeom>
          <a:noFill/>
          <a:ln>
            <a:noFill/>
          </a:ln>
        </p:spPr>
        <p:txBody>
          <a:bodyPr anchorCtr="0" anchor="t" bIns="91425" lIns="91425" spcFirstLastPara="1" rIns="91425" wrap="square" tIns="91425">
            <a:noAutofit/>
          </a:bodyPr>
          <a:lstStyle/>
          <a:p>
            <a:pPr indent="-336550" lvl="0" marL="457200" rtl="0" algn="l">
              <a:lnSpc>
                <a:spcPct val="100000"/>
              </a:lnSpc>
              <a:spcBef>
                <a:spcPts val="600"/>
              </a:spcBef>
              <a:spcAft>
                <a:spcPts val="0"/>
              </a:spcAft>
              <a:buSzPts val="1700"/>
              <a:buChar char="●"/>
            </a:pPr>
            <a:r>
              <a:rPr lang="en" sz="1700"/>
              <a:t>US Has Maintained Leadership in DOE Pillar 1 High Mass Dark Matter Search Sensitivity</a:t>
            </a:r>
            <a:endParaRPr sz="1700"/>
          </a:p>
          <a:p>
            <a:pPr indent="-311150" lvl="1" marL="914400" rtl="0" algn="l">
              <a:lnSpc>
                <a:spcPct val="100000"/>
              </a:lnSpc>
              <a:spcBef>
                <a:spcPts val="0"/>
              </a:spcBef>
              <a:spcAft>
                <a:spcPts val="0"/>
              </a:spcAft>
              <a:buSzPts val="1300"/>
              <a:buChar char="○"/>
            </a:pPr>
            <a:r>
              <a:rPr lang="en" sz="1300"/>
              <a:t>LZ World leading limits for WIMP dark matter &gt;5 GeV, LZ science running since start of 2022</a:t>
            </a:r>
            <a:endParaRPr sz="1300"/>
          </a:p>
          <a:p>
            <a:pPr indent="-311150" lvl="1" marL="914400" rtl="0" algn="l">
              <a:lnSpc>
                <a:spcPct val="100000"/>
              </a:lnSpc>
              <a:spcBef>
                <a:spcPts val="0"/>
              </a:spcBef>
              <a:spcAft>
                <a:spcPts val="0"/>
              </a:spcAft>
              <a:buSzPts val="1300"/>
              <a:buChar char="○"/>
            </a:pPr>
            <a:r>
              <a:rPr lang="en" sz="1300"/>
              <a:t>Current LZ Schedule - Science Running to end CY2027</a:t>
            </a:r>
            <a:endParaRPr sz="1300"/>
          </a:p>
          <a:p>
            <a:pPr indent="-336550" lvl="0" marL="457200" rtl="0" algn="l">
              <a:lnSpc>
                <a:spcPct val="100000"/>
              </a:lnSpc>
              <a:spcBef>
                <a:spcPts val="0"/>
              </a:spcBef>
              <a:spcAft>
                <a:spcPts val="0"/>
              </a:spcAft>
              <a:buSzPts val="1700"/>
              <a:buChar char="●"/>
            </a:pPr>
            <a:r>
              <a:rPr lang="en" sz="1700"/>
              <a:t>Under DOE HEP No New Starts Scenario</a:t>
            </a:r>
            <a:endParaRPr sz="1700"/>
          </a:p>
          <a:p>
            <a:pPr indent="-336550" lvl="1" marL="914400" rtl="0" algn="l">
              <a:lnSpc>
                <a:spcPct val="100000"/>
              </a:lnSpc>
              <a:spcBef>
                <a:spcPts val="0"/>
              </a:spcBef>
              <a:spcAft>
                <a:spcPts val="0"/>
              </a:spcAft>
              <a:buSzPts val="1700"/>
              <a:buChar char="○"/>
            </a:pPr>
            <a:r>
              <a:rPr lang="en" sz="1700"/>
              <a:t>LZ+ Proposal</a:t>
            </a:r>
            <a:endParaRPr sz="1700"/>
          </a:p>
          <a:p>
            <a:pPr indent="-311150" lvl="2" marL="1371600" rtl="0" algn="l">
              <a:lnSpc>
                <a:spcPct val="100000"/>
              </a:lnSpc>
              <a:spcBef>
                <a:spcPts val="0"/>
              </a:spcBef>
              <a:spcAft>
                <a:spcPts val="0"/>
              </a:spcAft>
              <a:buSzPts val="1300"/>
              <a:buChar char="■"/>
            </a:pPr>
            <a:r>
              <a:rPr lang="en" sz="1300"/>
              <a:t>DOE DM Pillar 1: Extend Sensitivity FY28, FY29, FY30…</a:t>
            </a:r>
            <a:endParaRPr sz="1300"/>
          </a:p>
          <a:p>
            <a:pPr indent="-298450" lvl="3" marL="1828800" rtl="0" algn="l">
              <a:lnSpc>
                <a:spcPct val="100000"/>
              </a:lnSpc>
              <a:spcBef>
                <a:spcPts val="0"/>
              </a:spcBef>
              <a:spcAft>
                <a:spcPts val="0"/>
              </a:spcAft>
              <a:buSzPts val="1100"/>
              <a:buChar char="●"/>
            </a:pPr>
            <a:r>
              <a:rPr lang="en" sz="1100"/>
              <a:t>Improved BG through technical upgrade/analysis</a:t>
            </a:r>
            <a:endParaRPr sz="1100"/>
          </a:p>
          <a:p>
            <a:pPr indent="-298450" lvl="3" marL="1828800" rtl="0" algn="l">
              <a:lnSpc>
                <a:spcPct val="100000"/>
              </a:lnSpc>
              <a:spcBef>
                <a:spcPts val="0"/>
              </a:spcBef>
              <a:spcAft>
                <a:spcPts val="0"/>
              </a:spcAft>
              <a:buSzPts val="1100"/>
              <a:buChar char="●"/>
            </a:pPr>
            <a:r>
              <a:rPr lang="en" sz="1100"/>
              <a:t>AI/ML Analysis Impact / via GENESIS and Direct Support</a:t>
            </a:r>
            <a:endParaRPr sz="1100"/>
          </a:p>
          <a:p>
            <a:pPr indent="-311150" lvl="2" marL="1371600" rtl="0" algn="l">
              <a:lnSpc>
                <a:spcPct val="100000"/>
              </a:lnSpc>
              <a:spcBef>
                <a:spcPts val="0"/>
              </a:spcBef>
              <a:spcAft>
                <a:spcPts val="0"/>
              </a:spcAft>
              <a:buSzPts val="1300"/>
              <a:buChar char="■"/>
            </a:pPr>
            <a:r>
              <a:rPr lang="en" sz="1300"/>
              <a:t>Additional Option if Technology Demonstrated: Could transition to HydroX FY31-FY33</a:t>
            </a:r>
            <a:endParaRPr sz="1300"/>
          </a:p>
          <a:p>
            <a:pPr indent="-298450" lvl="3" marL="1828800" rtl="0" algn="l">
              <a:lnSpc>
                <a:spcPct val="100000"/>
              </a:lnSpc>
              <a:spcBef>
                <a:spcPts val="0"/>
              </a:spcBef>
              <a:spcAft>
                <a:spcPts val="0"/>
              </a:spcAft>
              <a:buSzPts val="1100"/>
              <a:buChar char="●"/>
            </a:pPr>
            <a:r>
              <a:rPr lang="en" sz="1100"/>
              <a:t>Dope Xe with low-Z material, Leverages low mass DM sensitivity </a:t>
            </a:r>
            <a:endParaRPr sz="1100"/>
          </a:p>
          <a:p>
            <a:pPr indent="-336550" lvl="1" marL="914400" rtl="0" algn="l">
              <a:lnSpc>
                <a:spcPct val="100000"/>
              </a:lnSpc>
              <a:spcBef>
                <a:spcPts val="0"/>
              </a:spcBef>
              <a:spcAft>
                <a:spcPts val="0"/>
              </a:spcAft>
              <a:buSzPts val="1700"/>
              <a:buChar char="○"/>
            </a:pPr>
            <a:r>
              <a:rPr lang="en" sz="1700"/>
              <a:t>Current Experiments with Existing US Component</a:t>
            </a:r>
            <a:endParaRPr sz="1700"/>
          </a:p>
          <a:p>
            <a:pPr indent="-311150" lvl="2" marL="1371600" rtl="0" algn="l">
              <a:lnSpc>
                <a:spcPct val="100000"/>
              </a:lnSpc>
              <a:spcBef>
                <a:spcPts val="0"/>
              </a:spcBef>
              <a:spcAft>
                <a:spcPts val="0"/>
              </a:spcAft>
              <a:buSzPts val="1300"/>
              <a:buChar char="■"/>
            </a:pPr>
            <a:r>
              <a:rPr lang="en" sz="1300"/>
              <a:t>XENONnT @LNGS (Xe 6 tonne)</a:t>
            </a:r>
            <a:endParaRPr sz="1300"/>
          </a:p>
          <a:p>
            <a:pPr indent="-311150" lvl="3" marL="1828800" rtl="0" algn="l">
              <a:lnSpc>
                <a:spcPct val="100000"/>
              </a:lnSpc>
              <a:spcBef>
                <a:spcPts val="0"/>
              </a:spcBef>
              <a:spcAft>
                <a:spcPts val="0"/>
              </a:spcAft>
              <a:buSzPts val="1300"/>
              <a:buChar char="●"/>
            </a:pPr>
            <a:r>
              <a:rPr lang="en" sz="1300"/>
              <a:t>Started science 2021, now being recommissioned 2026 for operation to 2028</a:t>
            </a:r>
            <a:endParaRPr sz="1300"/>
          </a:p>
          <a:p>
            <a:pPr indent="-311150" lvl="2" marL="1371600" rtl="0" algn="l">
              <a:lnSpc>
                <a:spcPct val="100000"/>
              </a:lnSpc>
              <a:spcBef>
                <a:spcPts val="0"/>
              </a:spcBef>
              <a:spcAft>
                <a:spcPts val="0"/>
              </a:spcAft>
              <a:buSzPts val="1300"/>
              <a:buChar char="■"/>
            </a:pPr>
            <a:r>
              <a:rPr lang="en" sz="1300"/>
              <a:t>Darkside DS20k @LNGS (Ar 20 tonne)</a:t>
            </a:r>
            <a:endParaRPr sz="1300"/>
          </a:p>
          <a:p>
            <a:pPr indent="-311150" lvl="3" marL="1828800" rtl="0" algn="l">
              <a:lnSpc>
                <a:spcPct val="100000"/>
              </a:lnSpc>
              <a:spcBef>
                <a:spcPts val="0"/>
              </a:spcBef>
              <a:spcAft>
                <a:spcPts val="0"/>
              </a:spcAft>
              <a:buSzPts val="1300"/>
              <a:buChar char="●"/>
            </a:pPr>
            <a:r>
              <a:rPr lang="en" sz="1300"/>
              <a:t>Under construction for commissioning start before end 2028</a:t>
            </a:r>
            <a:endParaRPr sz="1300"/>
          </a:p>
          <a:p>
            <a:pPr indent="-336550" lvl="0" marL="457200" rtl="0" algn="l">
              <a:lnSpc>
                <a:spcPct val="100000"/>
              </a:lnSpc>
              <a:spcBef>
                <a:spcPts val="0"/>
              </a:spcBef>
              <a:spcAft>
                <a:spcPts val="0"/>
              </a:spcAft>
              <a:buSzPts val="1700"/>
              <a:buChar char="●"/>
            </a:pPr>
            <a:r>
              <a:rPr lang="en" sz="1700"/>
              <a:t>XLZD</a:t>
            </a:r>
            <a:endParaRPr sz="1700"/>
          </a:p>
          <a:p>
            <a:pPr indent="-311150" lvl="1" marL="914400" rtl="0" algn="l">
              <a:lnSpc>
                <a:spcPct val="100000"/>
              </a:lnSpc>
              <a:spcBef>
                <a:spcPts val="0"/>
              </a:spcBef>
              <a:spcAft>
                <a:spcPts val="0"/>
              </a:spcAft>
              <a:buSzPts val="1300"/>
              <a:buChar char="○"/>
            </a:pPr>
            <a:r>
              <a:rPr lang="en" sz="1300"/>
              <a:t>Site TBC, Xe 60-100 tonne / Originally formed as a combination of Xe Groups from XENON, LZ and Darwin</a:t>
            </a:r>
            <a:endParaRPr sz="1300"/>
          </a:p>
          <a:p>
            <a:pPr indent="-311150" lvl="1" marL="914400" rtl="0" algn="l">
              <a:lnSpc>
                <a:spcPct val="100000"/>
              </a:lnSpc>
              <a:spcBef>
                <a:spcPts val="0"/>
              </a:spcBef>
              <a:spcAft>
                <a:spcPts val="0"/>
              </a:spcAft>
              <a:buSzPts val="1300"/>
              <a:buChar char="○"/>
            </a:pPr>
            <a:r>
              <a:rPr lang="en" sz="1300"/>
              <a:t>US Participation in G3 Experiment directly impacted by </a:t>
            </a:r>
            <a:r>
              <a:rPr lang="en" sz="1300" u="sng"/>
              <a:t>DOE no new starts</a:t>
            </a:r>
            <a:endParaRPr sz="1300" u="sng"/>
          </a:p>
          <a:p>
            <a:pPr indent="-311150" lvl="1" marL="914400" rtl="0" algn="l">
              <a:lnSpc>
                <a:spcPct val="100000"/>
              </a:lnSpc>
              <a:spcBef>
                <a:spcPts val="0"/>
              </a:spcBef>
              <a:spcAft>
                <a:spcPts val="0"/>
              </a:spcAft>
              <a:buSzPts val="1300"/>
              <a:buChar char="○"/>
            </a:pPr>
            <a:r>
              <a:rPr lang="en" sz="1300"/>
              <a:t>UK has development funds to plan the hosting of XLZD in a major new underground facility at Boulby</a:t>
            </a:r>
            <a:endParaRPr sz="1300"/>
          </a:p>
          <a:p>
            <a:pPr indent="-311150" lvl="1" marL="914400" rtl="0" algn="l">
              <a:lnSpc>
                <a:spcPct val="100000"/>
              </a:lnSpc>
              <a:spcBef>
                <a:spcPts val="0"/>
              </a:spcBef>
              <a:spcAft>
                <a:spcPts val="0"/>
              </a:spcAft>
              <a:buSzPts val="1300"/>
              <a:buChar char="○"/>
            </a:pPr>
            <a:r>
              <a:rPr lang="en" sz="1300"/>
              <a:t>Europe Awaiting the APPEC Roadmap which is released later this year</a:t>
            </a:r>
            <a:endParaRPr sz="1300"/>
          </a:p>
        </p:txBody>
      </p:sp>
      <p:sp>
        <p:nvSpPr>
          <p:cNvPr id="859" name="Google Shape;859;p26"/>
          <p:cNvSpPr txBox="1"/>
          <p:nvPr>
            <p:ph idx="12" type="sldNum"/>
          </p:nvPr>
        </p:nvSpPr>
        <p:spPr>
          <a:xfrm>
            <a:off x="8686800" y="4898569"/>
            <a:ext cx="457200" cy="2451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
              <a:t>‹#›</a:t>
            </a:fld>
            <a:endParaRPr/>
          </a:p>
        </p:txBody>
      </p:sp>
      <p:sp>
        <p:nvSpPr>
          <p:cNvPr id="860" name="Google Shape;860;p26"/>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4" name="Shape 864"/>
        <p:cNvGrpSpPr/>
        <p:nvPr/>
      </p:nvGrpSpPr>
      <p:grpSpPr>
        <a:xfrm>
          <a:off x="0" y="0"/>
          <a:ext cx="0" cy="0"/>
          <a:chOff x="0" y="0"/>
          <a:chExt cx="0" cy="0"/>
        </a:xfrm>
      </p:grpSpPr>
      <p:sp>
        <p:nvSpPr>
          <p:cNvPr id="865" name="Google Shape;865;g3e7568fbf7a_0_1719"/>
          <p:cNvSpPr txBox="1"/>
          <p:nvPr>
            <p:ph type="title"/>
          </p:nvPr>
        </p:nvSpPr>
        <p:spPr>
          <a:xfrm>
            <a:off x="582525" y="42506"/>
            <a:ext cx="8375100" cy="564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Summary Xe Detectors for DM Future</a:t>
            </a:r>
            <a:endParaRPr/>
          </a:p>
        </p:txBody>
      </p:sp>
      <p:sp>
        <p:nvSpPr>
          <p:cNvPr id="866" name="Google Shape;866;g3e7568fbf7a_0_1719"/>
          <p:cNvSpPr txBox="1"/>
          <p:nvPr>
            <p:ph idx="1" type="body"/>
          </p:nvPr>
        </p:nvSpPr>
        <p:spPr>
          <a:xfrm>
            <a:off x="205125" y="607256"/>
            <a:ext cx="8752500" cy="4318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Prospects for new discoveries with </a:t>
            </a:r>
            <a:r>
              <a:rPr lang="en"/>
              <a:t>existing</a:t>
            </a:r>
            <a:r>
              <a:rPr lang="en"/>
              <a:t> LXe TPC are very strong - searching new parameter space, systematics well under control</a:t>
            </a:r>
            <a:endParaRPr/>
          </a:p>
          <a:p>
            <a:pPr indent="0" lvl="0" marL="0" rtl="0" algn="l">
              <a:spcBef>
                <a:spcPts val="600"/>
              </a:spcBef>
              <a:spcAft>
                <a:spcPts val="0"/>
              </a:spcAft>
              <a:buNone/>
            </a:pPr>
            <a:r>
              <a:rPr lang="en"/>
              <a:t>Major </a:t>
            </a:r>
            <a:r>
              <a:rPr lang="en"/>
              <a:t>accumulation</a:t>
            </a:r>
            <a:r>
              <a:rPr lang="en"/>
              <a:t> of science </a:t>
            </a:r>
            <a:r>
              <a:rPr lang="en"/>
              <a:t>running</a:t>
            </a:r>
            <a:r>
              <a:rPr lang="en"/>
              <a:t> over last 20 years</a:t>
            </a:r>
            <a:endParaRPr/>
          </a:p>
          <a:p>
            <a:pPr indent="0" lvl="0" marL="0" rtl="0" algn="l">
              <a:spcBef>
                <a:spcPts val="600"/>
              </a:spcBef>
              <a:spcAft>
                <a:spcPts val="0"/>
              </a:spcAft>
              <a:buNone/>
            </a:pPr>
            <a:r>
              <a:rPr lang="en"/>
              <a:t>Design Scales for 20-80 tonne operation </a:t>
            </a:r>
            <a:r>
              <a:rPr lang="en"/>
              <a:t>sensitive</a:t>
            </a:r>
            <a:r>
              <a:rPr lang="en"/>
              <a:t> to ~100% single electrons and 10% photons from interaction in bulk - excellent discovery potential</a:t>
            </a:r>
            <a:endParaRPr/>
          </a:p>
          <a:p>
            <a:pPr indent="-355600" lvl="0" marL="457200" rtl="0" algn="l">
              <a:spcBef>
                <a:spcPts val="600"/>
              </a:spcBef>
              <a:spcAft>
                <a:spcPts val="0"/>
              </a:spcAft>
              <a:buSzPts val="2000"/>
              <a:buChar char="-"/>
            </a:pPr>
            <a:r>
              <a:rPr lang="en"/>
              <a:t>LZ </a:t>
            </a:r>
            <a:r>
              <a:rPr lang="en"/>
              <a:t>running</a:t>
            </a:r>
            <a:r>
              <a:rPr lang="en"/>
              <a:t> with goal of 1000 live days by 2021-2027</a:t>
            </a:r>
            <a:endParaRPr/>
          </a:p>
          <a:p>
            <a:pPr indent="-355600" lvl="0" marL="457200" rtl="0" algn="l">
              <a:spcBef>
                <a:spcPts val="0"/>
              </a:spcBef>
              <a:spcAft>
                <a:spcPts val="0"/>
              </a:spcAft>
              <a:buSzPts val="2000"/>
              <a:buChar char="-"/>
            </a:pPr>
            <a:r>
              <a:rPr lang="en"/>
              <a:t>LZ+ proposal for running 2028-2032 include doping </a:t>
            </a:r>
            <a:r>
              <a:rPr lang="en"/>
              <a:t>with</a:t>
            </a:r>
            <a:r>
              <a:rPr lang="en"/>
              <a:t> low mass target </a:t>
            </a:r>
            <a:endParaRPr/>
          </a:p>
          <a:p>
            <a:pPr indent="-355600" lvl="0" marL="457200" rtl="0" algn="l">
              <a:spcBef>
                <a:spcPts val="0"/>
              </a:spcBef>
              <a:spcAft>
                <a:spcPts val="0"/>
              </a:spcAft>
              <a:buSzPts val="2000"/>
              <a:buChar char="-"/>
            </a:pPr>
            <a:r>
              <a:rPr lang="en"/>
              <a:t>XENONnT has been repaired and has started running again 2026-2028</a:t>
            </a:r>
            <a:endParaRPr/>
          </a:p>
          <a:p>
            <a:pPr indent="-355600" lvl="0" marL="457200" rtl="0" algn="l">
              <a:spcBef>
                <a:spcPts val="0"/>
              </a:spcBef>
              <a:spcAft>
                <a:spcPts val="0"/>
              </a:spcAft>
              <a:buSzPts val="2000"/>
              <a:buChar char="-"/>
            </a:pPr>
            <a:r>
              <a:rPr lang="en"/>
              <a:t>XLZD heavily impacted by DOE no new starts</a:t>
            </a:r>
            <a:endParaRPr/>
          </a:p>
          <a:p>
            <a:pPr indent="-355600" lvl="0" marL="457200" rtl="0" algn="l">
              <a:spcBef>
                <a:spcPts val="0"/>
              </a:spcBef>
              <a:spcAft>
                <a:spcPts val="0"/>
              </a:spcAft>
              <a:buSzPts val="2000"/>
              <a:buChar char="-"/>
            </a:pPr>
            <a:r>
              <a:rPr lang="en"/>
              <a:t>PandaX-4t ended 2026, will be replaced by PandaX-20t start science in 2028</a:t>
            </a:r>
            <a:endParaRPr/>
          </a:p>
          <a:p>
            <a:pPr indent="-355600" lvl="0" marL="457200" rtl="0" algn="l">
              <a:spcBef>
                <a:spcPts val="0"/>
              </a:spcBef>
              <a:spcAft>
                <a:spcPts val="0"/>
              </a:spcAft>
              <a:buSzPts val="2000"/>
              <a:buChar char="-"/>
            </a:pPr>
            <a:r>
              <a:rPr lang="en"/>
              <a:t>SBC 10kg (Ar) assembling at SNOLab (could run with Xe)</a:t>
            </a:r>
            <a:endParaRPr/>
          </a:p>
        </p:txBody>
      </p:sp>
      <p:sp>
        <p:nvSpPr>
          <p:cNvPr id="867" name="Google Shape;867;g3e7568fbf7a_0_1719"/>
          <p:cNvSpPr txBox="1"/>
          <p:nvPr>
            <p:ph idx="12" type="sldNum"/>
          </p:nvPr>
        </p:nvSpPr>
        <p:spPr>
          <a:xfrm>
            <a:off x="8686800" y="4898569"/>
            <a:ext cx="457200" cy="245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300"/>
              <a:buFont typeface="Arial"/>
              <a:buNone/>
            </a:pPr>
            <a:fld id="{00000000-1234-1234-1234-123412341234}" type="slidenum">
              <a:rPr lang="en"/>
              <a:t>‹#›</a:t>
            </a:fld>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1" name="Shape 871"/>
        <p:cNvGrpSpPr/>
        <p:nvPr/>
      </p:nvGrpSpPr>
      <p:grpSpPr>
        <a:xfrm>
          <a:off x="0" y="0"/>
          <a:ext cx="0" cy="0"/>
          <a:chOff x="0" y="0"/>
          <a:chExt cx="0" cy="0"/>
        </a:xfrm>
      </p:grpSpPr>
      <p:sp>
        <p:nvSpPr>
          <p:cNvPr id="872" name="Google Shape;872;p27"/>
          <p:cNvSpPr txBox="1"/>
          <p:nvPr>
            <p:ph type="title"/>
          </p:nvPr>
        </p:nvSpPr>
        <p:spPr>
          <a:xfrm>
            <a:off x="165104" y="133350"/>
            <a:ext cx="8813700" cy="561900"/>
          </a:xfrm>
          <a:prstGeom prst="rect">
            <a:avLst/>
          </a:prstGeom>
          <a:noFill/>
          <a:ln>
            <a:noFill/>
          </a:ln>
        </p:spPr>
        <p:txBody>
          <a:bodyPr anchorCtr="0" anchor="ctr" bIns="38100" lIns="38100" spcFirstLastPara="1" rIns="38100" wrap="square" tIns="38100">
            <a:normAutofit/>
          </a:bodyPr>
          <a:lstStyle/>
          <a:p>
            <a:pPr indent="0" lvl="0" marL="0" rtl="0" algn="ctr">
              <a:lnSpc>
                <a:spcPct val="100000"/>
              </a:lnSpc>
              <a:spcBef>
                <a:spcPts val="0"/>
              </a:spcBef>
              <a:spcAft>
                <a:spcPts val="0"/>
              </a:spcAft>
              <a:buSzPts val="700"/>
              <a:buNone/>
            </a:pPr>
            <a:r>
              <a:t/>
            </a:r>
            <a:endParaRPr/>
          </a:p>
        </p:txBody>
      </p:sp>
      <p:sp>
        <p:nvSpPr>
          <p:cNvPr id="873" name="Google Shape;873;p27"/>
          <p:cNvSpPr txBox="1"/>
          <p:nvPr>
            <p:ph idx="1" type="body"/>
          </p:nvPr>
        </p:nvSpPr>
        <p:spPr>
          <a:xfrm>
            <a:off x="203343" y="918758"/>
            <a:ext cx="8737200" cy="3781500"/>
          </a:xfrm>
          <a:prstGeom prst="rect">
            <a:avLst/>
          </a:prstGeom>
          <a:noFill/>
          <a:ln>
            <a:noFill/>
          </a:ln>
        </p:spPr>
        <p:txBody>
          <a:bodyPr anchorCtr="0" anchor="t" bIns="38100" lIns="38100" spcFirstLastPara="1" rIns="38100" wrap="square" tIns="38100">
            <a:normAutofit/>
          </a:bodyPr>
          <a:lstStyle/>
          <a:p>
            <a:pPr indent="0" lvl="0" marL="0" rtl="0" algn="ctr">
              <a:lnSpc>
                <a:spcPct val="100000"/>
              </a:lnSpc>
              <a:spcBef>
                <a:spcPts val="1300"/>
              </a:spcBef>
              <a:spcAft>
                <a:spcPts val="0"/>
              </a:spcAft>
              <a:buSzPts val="2100"/>
              <a:buNone/>
            </a:pPr>
            <a:r>
              <a:t/>
            </a:r>
            <a:endParaRPr sz="3700"/>
          </a:p>
          <a:p>
            <a:pPr indent="0" lvl="0" marL="0" rtl="0" algn="ctr">
              <a:lnSpc>
                <a:spcPct val="100000"/>
              </a:lnSpc>
              <a:spcBef>
                <a:spcPts val="1300"/>
              </a:spcBef>
              <a:spcAft>
                <a:spcPts val="0"/>
              </a:spcAft>
              <a:buSzPts val="2100"/>
              <a:buNone/>
            </a:pPr>
            <a:r>
              <a:t/>
            </a:r>
            <a:endParaRPr sz="3700"/>
          </a:p>
          <a:p>
            <a:pPr indent="0" lvl="0" marL="0" rtl="0" algn="ctr">
              <a:lnSpc>
                <a:spcPct val="100000"/>
              </a:lnSpc>
              <a:spcBef>
                <a:spcPts val="1300"/>
              </a:spcBef>
              <a:spcAft>
                <a:spcPts val="0"/>
              </a:spcAft>
              <a:buSzPts val="2100"/>
              <a:buNone/>
            </a:pPr>
            <a:r>
              <a:rPr lang="en" sz="3700"/>
              <a:t>---  END ---</a:t>
            </a:r>
            <a:endParaRPr sz="3700"/>
          </a:p>
        </p:txBody>
      </p:sp>
      <p:sp>
        <p:nvSpPr>
          <p:cNvPr id="874" name="Google Shape;874;p27"/>
          <p:cNvSpPr txBox="1"/>
          <p:nvPr>
            <p:ph idx="12" type="sldNum"/>
          </p:nvPr>
        </p:nvSpPr>
        <p:spPr>
          <a:xfrm>
            <a:off x="8888942" y="4918169"/>
            <a:ext cx="195300" cy="215400"/>
          </a:xfrm>
          <a:prstGeom prst="rect">
            <a:avLst/>
          </a:prstGeom>
          <a:noFill/>
          <a:ln>
            <a:noFill/>
          </a:ln>
        </p:spPr>
        <p:txBody>
          <a:bodyPr anchorCtr="0" anchor="t" bIns="38100" lIns="38100" spcFirstLastPara="1" rIns="38100" wrap="square" tIns="38100">
            <a:spAutoFit/>
          </a:bodyPr>
          <a:lstStyle/>
          <a:p>
            <a:pPr indent="0" lvl="0" marL="0" rtl="0" algn="ctr">
              <a:lnSpc>
                <a:spcPct val="100000"/>
              </a:lnSpc>
              <a:spcBef>
                <a:spcPts val="0"/>
              </a:spcBef>
              <a:spcAft>
                <a:spcPts val="0"/>
              </a:spcAft>
              <a:buClr>
                <a:srgbClr val="000000"/>
              </a:buClr>
              <a:buSzPts val="900"/>
              <a:buFont typeface="Gill Sans"/>
              <a:buNone/>
            </a:pPr>
            <a:fld id="{00000000-1234-1234-1234-123412341234}" type="slidenum">
              <a:rPr lang="en"/>
              <a:t>‹#›</a:t>
            </a:fld>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78" name="Shape 878"/>
        <p:cNvGrpSpPr/>
        <p:nvPr/>
      </p:nvGrpSpPr>
      <p:grpSpPr>
        <a:xfrm>
          <a:off x="0" y="0"/>
          <a:ext cx="0" cy="0"/>
          <a:chOff x="0" y="0"/>
          <a:chExt cx="0" cy="0"/>
        </a:xfrm>
      </p:grpSpPr>
      <p:sp>
        <p:nvSpPr>
          <p:cNvPr id="879" name="Google Shape;879;g3e7568fbf7a_0_190"/>
          <p:cNvSpPr txBox="1"/>
          <p:nvPr>
            <p:ph type="title"/>
          </p:nvPr>
        </p:nvSpPr>
        <p:spPr>
          <a:xfrm>
            <a:off x="582525" y="42506"/>
            <a:ext cx="8375100" cy="564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Sizes of the Future Collaborations</a:t>
            </a:r>
            <a:endParaRPr/>
          </a:p>
        </p:txBody>
      </p:sp>
      <p:sp>
        <p:nvSpPr>
          <p:cNvPr id="880" name="Google Shape;880;g3e7568fbf7a_0_190"/>
          <p:cNvSpPr txBox="1"/>
          <p:nvPr>
            <p:ph idx="1" type="body"/>
          </p:nvPr>
        </p:nvSpPr>
        <p:spPr>
          <a:xfrm>
            <a:off x="205125" y="607256"/>
            <a:ext cx="8752500" cy="4318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XLZD 60-80t 400+ members from 80+ institutions (includes large US component)</a:t>
            </a:r>
            <a:endParaRPr/>
          </a:p>
          <a:p>
            <a:pPr indent="0" lvl="0" marL="0" rtl="0" algn="l">
              <a:spcBef>
                <a:spcPts val="600"/>
              </a:spcBef>
              <a:spcAft>
                <a:spcPts val="0"/>
              </a:spcAft>
              <a:buNone/>
            </a:pPr>
            <a:r>
              <a:rPr lang="en"/>
              <a:t>PandaX-20/40t </a:t>
            </a:r>
            <a:endParaRPr/>
          </a:p>
          <a:p>
            <a:pPr indent="0" lvl="0" marL="0" rtl="0" algn="l">
              <a:spcBef>
                <a:spcPts val="600"/>
              </a:spcBef>
              <a:spcAft>
                <a:spcPts val="0"/>
              </a:spcAft>
              <a:buNone/>
            </a:pPr>
            <a:r>
              <a:t/>
            </a:r>
            <a:endParaRPr/>
          </a:p>
        </p:txBody>
      </p:sp>
      <p:sp>
        <p:nvSpPr>
          <p:cNvPr id="881" name="Google Shape;881;g3e7568fbf7a_0_190"/>
          <p:cNvSpPr txBox="1"/>
          <p:nvPr>
            <p:ph idx="12" type="sldNum"/>
          </p:nvPr>
        </p:nvSpPr>
        <p:spPr>
          <a:xfrm>
            <a:off x="8686800" y="4898569"/>
            <a:ext cx="457200" cy="245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5" name="Shape 885"/>
        <p:cNvGrpSpPr/>
        <p:nvPr/>
      </p:nvGrpSpPr>
      <p:grpSpPr>
        <a:xfrm>
          <a:off x="0" y="0"/>
          <a:ext cx="0" cy="0"/>
          <a:chOff x="0" y="0"/>
          <a:chExt cx="0" cy="0"/>
        </a:xfrm>
      </p:grpSpPr>
      <p:sp>
        <p:nvSpPr>
          <p:cNvPr id="886" name="Google Shape;886;p28"/>
          <p:cNvSpPr txBox="1"/>
          <p:nvPr>
            <p:ph type="ctrTitle"/>
          </p:nvPr>
        </p:nvSpPr>
        <p:spPr>
          <a:xfrm>
            <a:off x="457200" y="2209402"/>
            <a:ext cx="8229600" cy="157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800"/>
              <a:buNone/>
            </a:pPr>
            <a:r>
              <a:rPr lang="en"/>
              <a:t>ADDITIONAL SLIDES</a:t>
            </a:r>
            <a:br>
              <a:rPr lang="en"/>
            </a:br>
            <a:br>
              <a:rPr lang="en"/>
            </a:br>
            <a:endParaRPr sz="3100"/>
          </a:p>
        </p:txBody>
      </p:sp>
      <p:sp>
        <p:nvSpPr>
          <p:cNvPr id="887" name="Google Shape;887;p28"/>
          <p:cNvSpPr txBox="1"/>
          <p:nvPr>
            <p:ph idx="12" type="sldNum"/>
          </p:nvPr>
        </p:nvSpPr>
        <p:spPr>
          <a:xfrm>
            <a:off x="8686800" y="4898569"/>
            <a:ext cx="457200" cy="2451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
              <a:t>‹#›</a:t>
            </a:fld>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1" name="Shape 891"/>
        <p:cNvGrpSpPr/>
        <p:nvPr/>
      </p:nvGrpSpPr>
      <p:grpSpPr>
        <a:xfrm>
          <a:off x="0" y="0"/>
          <a:ext cx="0" cy="0"/>
          <a:chOff x="0" y="0"/>
          <a:chExt cx="0" cy="0"/>
        </a:xfrm>
      </p:grpSpPr>
      <p:sp>
        <p:nvSpPr>
          <p:cNvPr id="892" name="Google Shape;892;p29"/>
          <p:cNvSpPr txBox="1"/>
          <p:nvPr>
            <p:ph type="ctrTitle"/>
          </p:nvPr>
        </p:nvSpPr>
        <p:spPr>
          <a:xfrm>
            <a:off x="457200" y="2018702"/>
            <a:ext cx="8229600" cy="157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800"/>
              <a:buNone/>
            </a:pPr>
            <a:r>
              <a:rPr lang="en"/>
              <a:t>LZ</a:t>
            </a:r>
            <a:endParaRPr/>
          </a:p>
        </p:txBody>
      </p:sp>
      <p:sp>
        <p:nvSpPr>
          <p:cNvPr id="893" name="Google Shape;893;p29"/>
          <p:cNvSpPr txBox="1"/>
          <p:nvPr>
            <p:ph idx="1" type="subTitle"/>
          </p:nvPr>
        </p:nvSpPr>
        <p:spPr>
          <a:xfrm>
            <a:off x="457200" y="3716392"/>
            <a:ext cx="8229600" cy="123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000"/>
              <a:buNone/>
            </a:pPr>
            <a:r>
              <a:t/>
            </a:r>
            <a:endParaRPr/>
          </a:p>
        </p:txBody>
      </p:sp>
      <p:sp>
        <p:nvSpPr>
          <p:cNvPr id="894" name="Google Shape;894;p29"/>
          <p:cNvSpPr txBox="1"/>
          <p:nvPr>
            <p:ph idx="12" type="sldNum"/>
          </p:nvPr>
        </p:nvSpPr>
        <p:spPr>
          <a:xfrm>
            <a:off x="8686800" y="4898569"/>
            <a:ext cx="457200" cy="2451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
              <a:t>‹#›</a:t>
            </a:fld>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8" name="Shape 898"/>
        <p:cNvGrpSpPr/>
        <p:nvPr/>
      </p:nvGrpSpPr>
      <p:grpSpPr>
        <a:xfrm>
          <a:off x="0" y="0"/>
          <a:ext cx="0" cy="0"/>
          <a:chOff x="0" y="0"/>
          <a:chExt cx="0" cy="0"/>
        </a:xfrm>
      </p:grpSpPr>
      <p:sp>
        <p:nvSpPr>
          <p:cNvPr id="899" name="Google Shape;899;p30"/>
          <p:cNvSpPr txBox="1"/>
          <p:nvPr/>
        </p:nvSpPr>
        <p:spPr>
          <a:xfrm>
            <a:off x="481250" y="3930175"/>
            <a:ext cx="4954500" cy="692700"/>
          </a:xfrm>
          <a:prstGeom prst="rect">
            <a:avLst/>
          </a:prstGeom>
          <a:noFill/>
          <a:ln cap="flat" cmpd="sng" w="28575">
            <a:solidFill>
              <a:srgbClr val="93C47D"/>
            </a:solidFill>
            <a:prstDash val="solid"/>
            <a:round/>
            <a:headEnd len="sm" w="sm" type="none"/>
            <a:tailEnd len="sm" w="sm" type="none"/>
          </a:ln>
        </p:spPr>
        <p:txBody>
          <a:bodyPr anchorCtr="0" anchor="ctr" bIns="91425" lIns="54000" spcFirstLastPara="1" rIns="54000" wrap="square" tIns="91425">
            <a:noAutofit/>
          </a:bodyPr>
          <a:lstStyle/>
          <a:p>
            <a:pPr indent="0" lvl="0" marL="0" marR="0" rtl="0" algn="ctr">
              <a:lnSpc>
                <a:spcPct val="115000"/>
              </a:lnSpc>
              <a:spcBef>
                <a:spcPts val="0"/>
              </a:spcBef>
              <a:spcAft>
                <a:spcPts val="0"/>
              </a:spcAft>
              <a:buClr>
                <a:srgbClr val="000000"/>
              </a:buClr>
              <a:buSzPts val="1500"/>
              <a:buFont typeface="Arial"/>
              <a:buNone/>
            </a:pPr>
            <a:r>
              <a:rPr b="0" i="0" lang="en" sz="1500" u="none" cap="none" strike="noStrike">
                <a:solidFill>
                  <a:schemeClr val="dk2"/>
                </a:solidFill>
                <a:latin typeface="Lexend"/>
                <a:ea typeface="Lexend"/>
                <a:cs typeface="Lexend"/>
                <a:sym typeface="Lexend"/>
              </a:rPr>
              <a:t>What’s next? Shift to </a:t>
            </a:r>
            <a:r>
              <a:rPr b="1" i="0" lang="en" sz="1500" u="none" cap="none" strike="noStrike">
                <a:solidFill>
                  <a:schemeClr val="dk2"/>
                </a:solidFill>
                <a:latin typeface="Lexend"/>
                <a:ea typeface="Lexend"/>
                <a:cs typeface="Lexend"/>
                <a:sym typeface="Lexend"/>
              </a:rPr>
              <a:t>lighter DM masses</a:t>
            </a:r>
            <a:r>
              <a:rPr b="0" i="0" lang="en" sz="1500" u="none" cap="none" strike="noStrike">
                <a:solidFill>
                  <a:schemeClr val="dk2"/>
                </a:solidFill>
                <a:latin typeface="Lexend"/>
                <a:ea typeface="Lexend"/>
                <a:cs typeface="Lexend"/>
                <a:sym typeface="Lexend"/>
              </a:rPr>
              <a:t> → WS2025</a:t>
            </a:r>
            <a:endParaRPr b="0" i="0" sz="1500" u="none" cap="none" strike="noStrike">
              <a:solidFill>
                <a:schemeClr val="dk2"/>
              </a:solidFill>
              <a:latin typeface="Lexend"/>
              <a:ea typeface="Lexend"/>
              <a:cs typeface="Lexend"/>
              <a:sym typeface="Lexend"/>
            </a:endParaRPr>
          </a:p>
          <a:p>
            <a:pPr indent="0" lvl="0" marL="0" marR="0" rtl="0" algn="ctr">
              <a:lnSpc>
                <a:spcPct val="115000"/>
              </a:lnSpc>
              <a:spcBef>
                <a:spcPts val="0"/>
              </a:spcBef>
              <a:spcAft>
                <a:spcPts val="0"/>
              </a:spcAft>
              <a:buClr>
                <a:srgbClr val="000000"/>
              </a:buClr>
              <a:buSzPts val="1300"/>
              <a:buFont typeface="Arial"/>
              <a:buNone/>
            </a:pPr>
            <a:r>
              <a:rPr b="0" i="0" lang="en" sz="1300" u="none" cap="none" strike="noStrike">
                <a:solidFill>
                  <a:schemeClr val="dk2"/>
                </a:solidFill>
                <a:latin typeface="Lexend"/>
                <a:ea typeface="Lexend"/>
                <a:cs typeface="Lexend"/>
                <a:sym typeface="Lexend"/>
              </a:rPr>
              <a:t>New set of challenges</a:t>
            </a:r>
            <a:endParaRPr b="0" i="0" sz="1300" u="none" cap="none" strike="noStrike">
              <a:solidFill>
                <a:schemeClr val="dk2"/>
              </a:solidFill>
              <a:latin typeface="Lexend"/>
              <a:ea typeface="Lexend"/>
              <a:cs typeface="Lexend"/>
              <a:sym typeface="Lexend"/>
            </a:endParaRPr>
          </a:p>
        </p:txBody>
      </p:sp>
      <p:sp>
        <p:nvSpPr>
          <p:cNvPr id="900" name="Google Shape;900;p30"/>
          <p:cNvSpPr txBox="1"/>
          <p:nvPr>
            <p:ph idx="1" type="body"/>
          </p:nvPr>
        </p:nvSpPr>
        <p:spPr>
          <a:xfrm>
            <a:off x="311700" y="792325"/>
            <a:ext cx="8520600" cy="3416400"/>
          </a:xfrm>
          <a:prstGeom prst="rect">
            <a:avLst/>
          </a:prstGeom>
          <a:noFill/>
          <a:ln>
            <a:noFill/>
          </a:ln>
        </p:spPr>
        <p:txBody>
          <a:bodyPr anchorCtr="0" anchor="t" bIns="54000" lIns="54000" spcFirstLastPara="1" rIns="54000" wrap="square" tIns="54000">
            <a:normAutofit/>
          </a:bodyPr>
          <a:lstStyle/>
          <a:p>
            <a:pPr indent="-317500" lvl="0" marL="457200" rtl="0" algn="l">
              <a:lnSpc>
                <a:spcPct val="120000"/>
              </a:lnSpc>
              <a:spcBef>
                <a:spcPts val="0"/>
              </a:spcBef>
              <a:spcAft>
                <a:spcPts val="0"/>
              </a:spcAft>
              <a:buSzPts val="1400"/>
              <a:buChar char="●"/>
            </a:pPr>
            <a:r>
              <a:rPr lang="en" sz="1400"/>
              <a:t>ROI targeted ≥9 GeV/c</a:t>
            </a:r>
            <a:r>
              <a:rPr baseline="30000" lang="en" sz="1400"/>
              <a:t>2</a:t>
            </a:r>
            <a:r>
              <a:rPr lang="en" sz="1400"/>
              <a:t> DM masses</a:t>
            </a:r>
            <a:endParaRPr sz="1400"/>
          </a:p>
          <a:p>
            <a:pPr indent="-317500" lvl="0" marL="457200" rtl="0" algn="l">
              <a:lnSpc>
                <a:spcPct val="120000"/>
              </a:lnSpc>
              <a:spcBef>
                <a:spcPts val="0"/>
              </a:spcBef>
              <a:spcAft>
                <a:spcPts val="0"/>
              </a:spcAft>
              <a:buSzPts val="1400"/>
              <a:buChar char="●"/>
            </a:pPr>
            <a:r>
              <a:rPr lang="en" sz="1400"/>
              <a:t>Novel features incorporated into the analysis:</a:t>
            </a:r>
            <a:endParaRPr sz="1400"/>
          </a:p>
          <a:p>
            <a:pPr indent="-317500" lvl="1" marL="914400" rtl="0" algn="l">
              <a:lnSpc>
                <a:spcPct val="120000"/>
              </a:lnSpc>
              <a:spcBef>
                <a:spcPts val="0"/>
              </a:spcBef>
              <a:spcAft>
                <a:spcPts val="0"/>
              </a:spcAft>
              <a:buSzPts val="1400"/>
              <a:buChar char="○"/>
            </a:pPr>
            <a:r>
              <a:rPr lang="en"/>
              <a:t>Rn-tag reduced 60% primary ER BGs</a:t>
            </a:r>
            <a:endParaRPr/>
          </a:p>
          <a:p>
            <a:pPr indent="-317500" lvl="1" marL="914400" rtl="0" algn="l">
              <a:lnSpc>
                <a:spcPct val="120000"/>
              </a:lnSpc>
              <a:spcBef>
                <a:spcPts val="0"/>
              </a:spcBef>
              <a:spcAft>
                <a:spcPts val="0"/>
              </a:spcAft>
              <a:buSzPts val="1400"/>
              <a:buChar char="○"/>
            </a:pPr>
            <a:r>
              <a:rPr lang="en"/>
              <a:t>Charge yield suppression modelled and measured in EC and DEC</a:t>
            </a:r>
            <a:endParaRPr/>
          </a:p>
          <a:p>
            <a:pPr indent="-317500" lvl="0" marL="457200" rtl="0" algn="l">
              <a:lnSpc>
                <a:spcPct val="120000"/>
              </a:lnSpc>
              <a:spcBef>
                <a:spcPts val="0"/>
              </a:spcBef>
              <a:spcAft>
                <a:spcPts val="0"/>
              </a:spcAft>
              <a:buSzPts val="1400"/>
              <a:buChar char="●"/>
            </a:pPr>
            <a:r>
              <a:rPr lang="en" sz="1400"/>
              <a:t>Bias mitigation technique</a:t>
            </a:r>
            <a:endParaRPr sz="1400"/>
          </a:p>
          <a:p>
            <a:pPr indent="-317500" lvl="0" marL="457200" rtl="0" algn="l">
              <a:lnSpc>
                <a:spcPct val="120000"/>
              </a:lnSpc>
              <a:spcBef>
                <a:spcPts val="0"/>
              </a:spcBef>
              <a:spcAft>
                <a:spcPts val="0"/>
              </a:spcAft>
              <a:buSzPts val="1400"/>
              <a:buChar char="●"/>
            </a:pPr>
            <a:r>
              <a:rPr lang="en" sz="1400"/>
              <a:t>Final exposure included in PLR: 4.2 tonne·yr</a:t>
            </a:r>
            <a:endParaRPr sz="1400"/>
          </a:p>
          <a:p>
            <a:pPr indent="-317500" lvl="1" marL="914400" rtl="0" algn="l">
              <a:lnSpc>
                <a:spcPct val="120000"/>
              </a:lnSpc>
              <a:spcBef>
                <a:spcPts val="0"/>
              </a:spcBef>
              <a:spcAft>
                <a:spcPts val="0"/>
              </a:spcAft>
              <a:buSzPts val="1400"/>
              <a:buChar char="○"/>
            </a:pPr>
            <a:r>
              <a:rPr lang="en" u="sng"/>
              <a:t>WS2022</a:t>
            </a:r>
            <a:r>
              <a:rPr lang="en"/>
              <a:t>: 60 days x 5.5 t = 0.9 tonne·yr exposure</a:t>
            </a:r>
            <a:endParaRPr/>
          </a:p>
          <a:p>
            <a:pPr indent="-317500" lvl="1" marL="914400" rtl="0" algn="l">
              <a:lnSpc>
                <a:spcPct val="120000"/>
              </a:lnSpc>
              <a:spcBef>
                <a:spcPts val="0"/>
              </a:spcBef>
              <a:spcAft>
                <a:spcPts val="0"/>
              </a:spcAft>
              <a:buSzPts val="1400"/>
              <a:buChar char="○"/>
            </a:pPr>
            <a:r>
              <a:rPr lang="en" u="sng"/>
              <a:t>WS2024</a:t>
            </a:r>
            <a:r>
              <a:rPr lang="en"/>
              <a:t>: 220 days x 5.5 t = 3.3 tonne·yr exposure</a:t>
            </a:r>
            <a:endParaRPr/>
          </a:p>
        </p:txBody>
      </p:sp>
      <p:sp>
        <p:nvSpPr>
          <p:cNvPr id="901" name="Google Shape;901;p30"/>
          <p:cNvSpPr txBox="1"/>
          <p:nvPr>
            <p:ph idx="12" type="sldNum"/>
          </p:nvPr>
        </p:nvSpPr>
        <p:spPr>
          <a:xfrm>
            <a:off x="8595876" y="4756750"/>
            <a:ext cx="477000" cy="393600"/>
          </a:xfrm>
          <a:prstGeom prst="rect">
            <a:avLst/>
          </a:prstGeom>
          <a:noFill/>
          <a:ln>
            <a:noFill/>
          </a:ln>
          <a:effectLst>
            <a:outerShdw blurRad="57150" rotWithShape="0" algn="bl" dir="5400000" dist="9525">
              <a:srgbClr val="000000">
                <a:alpha val="30196"/>
              </a:srgbClr>
            </a:outerShdw>
          </a:effectLst>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200"/>
              <a:buNone/>
            </a:pPr>
            <a:fld id="{00000000-1234-1234-1234-123412341234}" type="slidenum">
              <a:rPr lang="en"/>
              <a:t>‹#›</a:t>
            </a:fld>
            <a:endParaRPr/>
          </a:p>
        </p:txBody>
      </p:sp>
      <p:pic>
        <p:nvPicPr>
          <p:cNvPr id="902" name="Google Shape;902;p30"/>
          <p:cNvPicPr preferRelativeResize="0"/>
          <p:nvPr/>
        </p:nvPicPr>
        <p:blipFill rotWithShape="1">
          <a:blip r:embed="rId3">
            <a:alphaModFix/>
          </a:blip>
          <a:srcRect b="2038" l="0" r="0" t="0"/>
          <a:stretch/>
        </p:blipFill>
        <p:spPr>
          <a:xfrm>
            <a:off x="5841925" y="2691183"/>
            <a:ext cx="2824763" cy="2076169"/>
          </a:xfrm>
          <a:prstGeom prst="rect">
            <a:avLst/>
          </a:prstGeom>
          <a:noFill/>
          <a:ln>
            <a:noFill/>
          </a:ln>
        </p:spPr>
      </p:pic>
      <p:sp>
        <p:nvSpPr>
          <p:cNvPr id="903" name="Google Shape;903;p30"/>
          <p:cNvSpPr txBox="1"/>
          <p:nvPr/>
        </p:nvSpPr>
        <p:spPr>
          <a:xfrm>
            <a:off x="7205966" y="53662"/>
            <a:ext cx="1866900" cy="307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800"/>
              <a:buFont typeface="Arial"/>
              <a:buNone/>
            </a:pPr>
            <a:r>
              <a:rPr b="0" i="1" lang="en" sz="800" u="sng" cap="none" strike="noStrike">
                <a:solidFill>
                  <a:schemeClr val="hlink"/>
                </a:solidFill>
                <a:latin typeface="Lexend"/>
                <a:ea typeface="Lexend"/>
                <a:cs typeface="Lexend"/>
                <a:sym typeface="Lexend"/>
                <a:hlinkClick r:id="rId4"/>
              </a:rPr>
              <a:t>Phys. Rev. Lett. </a:t>
            </a:r>
            <a:r>
              <a:rPr b="1" i="1" lang="en" sz="800" u="sng" cap="none" strike="noStrike">
                <a:solidFill>
                  <a:schemeClr val="hlink"/>
                </a:solidFill>
                <a:latin typeface="Lexend"/>
                <a:ea typeface="Lexend"/>
                <a:cs typeface="Lexend"/>
                <a:sym typeface="Lexend"/>
                <a:hlinkClick r:id="rId5"/>
              </a:rPr>
              <a:t>135</a:t>
            </a:r>
            <a:r>
              <a:rPr b="0" i="1" lang="en" sz="800" u="sng" cap="none" strike="noStrike">
                <a:solidFill>
                  <a:schemeClr val="hlink"/>
                </a:solidFill>
                <a:latin typeface="Lexend"/>
                <a:ea typeface="Lexend"/>
                <a:cs typeface="Lexend"/>
                <a:sym typeface="Lexend"/>
                <a:hlinkClick r:id="rId6"/>
              </a:rPr>
              <a:t>, 011802</a:t>
            </a:r>
            <a:endParaRPr b="0" i="1" sz="800" u="sng" cap="none" strike="noStrike">
              <a:solidFill>
                <a:schemeClr val="hlink"/>
              </a:solidFill>
              <a:latin typeface="Lexend"/>
              <a:ea typeface="Lexend"/>
              <a:cs typeface="Lexend"/>
              <a:sym typeface="Lexend"/>
            </a:endParaRPr>
          </a:p>
        </p:txBody>
      </p:sp>
      <p:pic>
        <p:nvPicPr>
          <p:cNvPr id="904" name="Google Shape;904;p30"/>
          <p:cNvPicPr preferRelativeResize="0"/>
          <p:nvPr/>
        </p:nvPicPr>
        <p:blipFill rotWithShape="1">
          <a:blip r:embed="rId7">
            <a:alphaModFix/>
          </a:blip>
          <a:srcRect b="0" l="0" r="0" t="0"/>
          <a:stretch/>
        </p:blipFill>
        <p:spPr>
          <a:xfrm>
            <a:off x="5883152" y="629479"/>
            <a:ext cx="2759260" cy="2076174"/>
          </a:xfrm>
          <a:prstGeom prst="rect">
            <a:avLst/>
          </a:prstGeom>
          <a:noFill/>
          <a:ln>
            <a:noFill/>
          </a:ln>
        </p:spPr>
      </p:pic>
      <p:grpSp>
        <p:nvGrpSpPr>
          <p:cNvPr id="905" name="Google Shape;905;p30"/>
          <p:cNvGrpSpPr/>
          <p:nvPr/>
        </p:nvGrpSpPr>
        <p:grpSpPr>
          <a:xfrm>
            <a:off x="6277300" y="660450"/>
            <a:ext cx="2318575" cy="2332973"/>
            <a:chOff x="6277300" y="660450"/>
            <a:chExt cx="2318575" cy="2332973"/>
          </a:xfrm>
        </p:grpSpPr>
        <p:sp>
          <p:nvSpPr>
            <p:cNvPr id="906" name="Google Shape;906;p30"/>
            <p:cNvSpPr/>
            <p:nvPr/>
          </p:nvSpPr>
          <p:spPr>
            <a:xfrm>
              <a:off x="6304425" y="660450"/>
              <a:ext cx="2271300" cy="1574700"/>
            </a:xfrm>
            <a:prstGeom prst="rect">
              <a:avLst/>
            </a:prstGeom>
            <a:noFill/>
            <a:ln cap="flat" cmpd="sng" w="19050">
              <a:solidFill>
                <a:srgbClr val="6D9EE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7" name="Google Shape;907;p30"/>
            <p:cNvSpPr/>
            <p:nvPr/>
          </p:nvSpPr>
          <p:spPr>
            <a:xfrm>
              <a:off x="6277300" y="2242223"/>
              <a:ext cx="373200" cy="751200"/>
            </a:xfrm>
            <a:prstGeom prst="rect">
              <a:avLst/>
            </a:prstGeom>
            <a:no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8" name="Google Shape;908;p30"/>
            <p:cNvSpPr txBox="1"/>
            <p:nvPr/>
          </p:nvSpPr>
          <p:spPr>
            <a:xfrm>
              <a:off x="7274975" y="1944675"/>
              <a:ext cx="1320900" cy="2382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3D85C6"/>
                  </a:solidFill>
                  <a:latin typeface="Lexend"/>
                  <a:ea typeface="Lexend"/>
                  <a:cs typeface="Lexend"/>
                  <a:sym typeface="Lexend"/>
                </a:rPr>
                <a:t>WS2024 ROI</a:t>
              </a:r>
              <a:endParaRPr b="0" i="0" sz="1200" u="none" cap="none" strike="noStrike">
                <a:solidFill>
                  <a:srgbClr val="3D85C6"/>
                </a:solidFill>
                <a:latin typeface="Lexend"/>
                <a:ea typeface="Lexend"/>
                <a:cs typeface="Lexend"/>
                <a:sym typeface="Lexend"/>
              </a:endParaRPr>
            </a:p>
          </p:txBody>
        </p:sp>
        <p:sp>
          <p:nvSpPr>
            <p:cNvPr id="909" name="Google Shape;909;p30"/>
            <p:cNvSpPr txBox="1"/>
            <p:nvPr/>
          </p:nvSpPr>
          <p:spPr>
            <a:xfrm>
              <a:off x="6503084" y="2601691"/>
              <a:ext cx="1320900" cy="2382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1" i="0" lang="en" sz="1200" u="none" cap="none" strike="noStrike">
                  <a:solidFill>
                    <a:srgbClr val="6AA84F"/>
                  </a:solidFill>
                  <a:latin typeface="Lexend"/>
                  <a:ea typeface="Lexend"/>
                  <a:cs typeface="Lexend"/>
                  <a:sym typeface="Lexend"/>
                </a:rPr>
                <a:t>WS2025 ROI</a:t>
              </a:r>
              <a:endParaRPr b="1" i="0" sz="1200" u="none" cap="none" strike="noStrike">
                <a:solidFill>
                  <a:srgbClr val="6AA84F"/>
                </a:solidFill>
                <a:latin typeface="Lexend"/>
                <a:ea typeface="Lexend"/>
                <a:cs typeface="Lexend"/>
                <a:sym typeface="Lexend"/>
              </a:endParaRPr>
            </a:p>
          </p:txBody>
        </p:sp>
      </p:grpSp>
      <p:sp>
        <p:nvSpPr>
          <p:cNvPr id="910" name="Google Shape;910;p30"/>
          <p:cNvSpPr txBox="1"/>
          <p:nvPr/>
        </p:nvSpPr>
        <p:spPr>
          <a:xfrm>
            <a:off x="481250" y="3167325"/>
            <a:ext cx="4954500" cy="692700"/>
          </a:xfrm>
          <a:prstGeom prst="rect">
            <a:avLst/>
          </a:prstGeom>
          <a:noFill/>
          <a:ln cap="flat" cmpd="sng" w="28575">
            <a:solidFill>
              <a:srgbClr val="6D9EE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20000"/>
              </a:lnSpc>
              <a:spcBef>
                <a:spcPts val="0"/>
              </a:spcBef>
              <a:spcAft>
                <a:spcPts val="0"/>
              </a:spcAft>
              <a:buClr>
                <a:srgbClr val="000000"/>
              </a:buClr>
              <a:buSzPts val="1500"/>
              <a:buFont typeface="Arial"/>
              <a:buNone/>
            </a:pPr>
            <a:r>
              <a:rPr b="0" i="0" lang="en" sz="1500" u="none" cap="none" strike="noStrike">
                <a:solidFill>
                  <a:schemeClr val="dk2"/>
                </a:solidFill>
                <a:latin typeface="Lexend"/>
                <a:ea typeface="Lexend"/>
                <a:cs typeface="Lexend"/>
                <a:sym typeface="Lexend"/>
              </a:rPr>
              <a:t>Result: world leading constraints → 2.2 ⨉ 10</a:t>
            </a:r>
            <a:r>
              <a:rPr b="0" baseline="30000" i="0" lang="en" sz="1500" u="none" cap="none" strike="noStrike">
                <a:solidFill>
                  <a:schemeClr val="dk2"/>
                </a:solidFill>
                <a:latin typeface="Lexend"/>
                <a:ea typeface="Lexend"/>
                <a:cs typeface="Lexend"/>
                <a:sym typeface="Lexend"/>
              </a:rPr>
              <a:t>-48 </a:t>
            </a:r>
            <a:r>
              <a:rPr b="0" i="0" lang="en" sz="1500" u="none" cap="none" strike="noStrike">
                <a:solidFill>
                  <a:schemeClr val="dk2"/>
                </a:solidFill>
                <a:latin typeface="Lexend"/>
                <a:ea typeface="Lexend"/>
                <a:cs typeface="Lexend"/>
                <a:sym typeface="Lexend"/>
              </a:rPr>
              <a:t>cm</a:t>
            </a:r>
            <a:r>
              <a:rPr b="0" baseline="30000" i="0" lang="en" sz="1500" u="none" cap="none" strike="noStrike">
                <a:solidFill>
                  <a:schemeClr val="dk2"/>
                </a:solidFill>
                <a:latin typeface="Lexend"/>
                <a:ea typeface="Lexend"/>
                <a:cs typeface="Lexend"/>
                <a:sym typeface="Lexend"/>
              </a:rPr>
              <a:t>2</a:t>
            </a:r>
            <a:r>
              <a:rPr b="0" i="0" lang="en" sz="1500" u="none" cap="none" strike="noStrike">
                <a:solidFill>
                  <a:schemeClr val="dk2"/>
                </a:solidFill>
                <a:latin typeface="Lexend"/>
                <a:ea typeface="Lexend"/>
                <a:cs typeface="Lexend"/>
                <a:sym typeface="Lexend"/>
              </a:rPr>
              <a:t> for 40 GeV/c</a:t>
            </a:r>
            <a:r>
              <a:rPr b="0" baseline="30000" i="0" lang="en" sz="1500" u="none" cap="none" strike="noStrike">
                <a:solidFill>
                  <a:schemeClr val="dk2"/>
                </a:solidFill>
                <a:latin typeface="Lexend"/>
                <a:ea typeface="Lexend"/>
                <a:cs typeface="Lexend"/>
                <a:sym typeface="Lexend"/>
              </a:rPr>
              <a:t>2</a:t>
            </a:r>
            <a:r>
              <a:rPr b="0" i="0" lang="en" sz="1500" u="none" cap="none" strike="noStrike">
                <a:solidFill>
                  <a:schemeClr val="dk2"/>
                </a:solidFill>
                <a:latin typeface="Lexend"/>
                <a:ea typeface="Lexend"/>
                <a:cs typeface="Lexend"/>
                <a:sym typeface="Lexend"/>
              </a:rPr>
              <a:t> WIMP</a:t>
            </a:r>
            <a:endParaRPr b="0" i="0" sz="1400" u="none" cap="none" strike="noStrike">
              <a:solidFill>
                <a:srgbClr val="000000"/>
              </a:solidFill>
              <a:latin typeface="Arial"/>
              <a:ea typeface="Arial"/>
              <a:cs typeface="Arial"/>
              <a:sym typeface="Arial"/>
            </a:endParaRPr>
          </a:p>
        </p:txBody>
      </p:sp>
      <p:sp>
        <p:nvSpPr>
          <p:cNvPr id="911" name="Google Shape;911;p30"/>
          <p:cNvSpPr/>
          <p:nvPr/>
        </p:nvSpPr>
        <p:spPr>
          <a:xfrm>
            <a:off x="0" y="164744"/>
            <a:ext cx="3429300" cy="486000"/>
          </a:xfrm>
          <a:prstGeom prst="trapezoid">
            <a:avLst>
              <a:gd fmla="val 1426" name="adj"/>
            </a:avLst>
          </a:prstGeom>
          <a:solidFill>
            <a:srgbClr val="FFF2CC"/>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2" name="Google Shape;912;p30"/>
          <p:cNvSpPr txBox="1"/>
          <p:nvPr>
            <p:ph type="title"/>
          </p:nvPr>
        </p:nvSpPr>
        <p:spPr>
          <a:xfrm>
            <a:off x="311700" y="145544"/>
            <a:ext cx="3071700" cy="572700"/>
          </a:xfrm>
          <a:prstGeom prst="rect">
            <a:avLst/>
          </a:prstGeom>
          <a:noFill/>
          <a:ln>
            <a:noFill/>
          </a:ln>
          <a:effectLst>
            <a:outerShdw blurRad="28575" rotWithShape="0" algn="bl" dir="5400000" dist="9525">
              <a:srgbClr val="000000">
                <a:alpha val="50196"/>
              </a:srgbClr>
            </a:outerShdw>
          </a:effectLst>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lang="en" sz="2620">
                <a:solidFill>
                  <a:srgbClr val="666666"/>
                </a:solidFill>
              </a:rPr>
              <a:t>WS2024 result</a:t>
            </a:r>
            <a:endParaRPr sz="2620">
              <a:solidFill>
                <a:srgbClr val="666666"/>
              </a:solidFill>
            </a:endParaRPr>
          </a:p>
        </p:txBody>
      </p:sp>
      <p:sp>
        <p:nvSpPr>
          <p:cNvPr id="913" name="Google Shape;913;p30"/>
          <p:cNvSpPr/>
          <p:nvPr/>
        </p:nvSpPr>
        <p:spPr>
          <a:xfrm flipH="1" rot="10800000">
            <a:off x="3418975" y="164744"/>
            <a:ext cx="132900" cy="486000"/>
          </a:xfrm>
          <a:prstGeom prst="rtTriangle">
            <a:avLst/>
          </a:prstGeom>
          <a:solidFill>
            <a:srgbClr val="FFF2CC"/>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7" name="Shape 917"/>
        <p:cNvGrpSpPr/>
        <p:nvPr/>
      </p:nvGrpSpPr>
      <p:grpSpPr>
        <a:xfrm>
          <a:off x="0" y="0"/>
          <a:ext cx="0" cy="0"/>
          <a:chOff x="0" y="0"/>
          <a:chExt cx="0" cy="0"/>
        </a:xfrm>
      </p:grpSpPr>
      <p:sp>
        <p:nvSpPr>
          <p:cNvPr id="918" name="Google Shape;918;p3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en" sz="1500"/>
              <a:t>Exclusion limit with two-sided test statistic</a:t>
            </a:r>
            <a:endParaRPr sz="1500"/>
          </a:p>
          <a:p>
            <a:pPr indent="-323850" lvl="0" marL="457200" rtl="0" algn="l">
              <a:lnSpc>
                <a:spcPct val="115000"/>
              </a:lnSpc>
              <a:spcBef>
                <a:spcPts val="1200"/>
              </a:spcBef>
              <a:spcAft>
                <a:spcPts val="0"/>
              </a:spcAft>
              <a:buSzPts val="1500"/>
              <a:buChar char="●"/>
            </a:pPr>
            <a:r>
              <a:rPr lang="en" sz="1500"/>
              <a:t>Factor of two improvement in sensitivity over existing limits between five and nine GeV/c2</a:t>
            </a:r>
            <a:endParaRPr sz="1500"/>
          </a:p>
          <a:p>
            <a:pPr indent="-323850" lvl="0" marL="457200" rtl="0" algn="l">
              <a:lnSpc>
                <a:spcPct val="115000"/>
              </a:lnSpc>
              <a:spcBef>
                <a:spcPts val="0"/>
              </a:spcBef>
              <a:spcAft>
                <a:spcPts val="0"/>
              </a:spcAft>
              <a:buSzPts val="1500"/>
              <a:buChar char="●"/>
            </a:pPr>
            <a:r>
              <a:rPr lang="en" sz="1500"/>
              <a:t>World-leading limits &gt; 5 GeV/c2</a:t>
            </a:r>
            <a:endParaRPr sz="1500"/>
          </a:p>
          <a:p>
            <a:pPr indent="0" lvl="0" marL="0" rtl="0" algn="l">
              <a:lnSpc>
                <a:spcPct val="115000"/>
              </a:lnSpc>
              <a:spcBef>
                <a:spcPts val="1200"/>
              </a:spcBef>
              <a:spcAft>
                <a:spcPts val="1200"/>
              </a:spcAft>
              <a:buSzPts val="1800"/>
              <a:buNone/>
            </a:pPr>
            <a:r>
              <a:rPr lang="en" sz="1500"/>
              <a:t>Limits on SD neutron-only and proton-only:</a:t>
            </a:r>
            <a:endParaRPr sz="1500"/>
          </a:p>
        </p:txBody>
      </p:sp>
      <p:sp>
        <p:nvSpPr>
          <p:cNvPr id="919" name="Google Shape;919;p31"/>
          <p:cNvSpPr txBox="1"/>
          <p:nvPr>
            <p:ph idx="12" type="sldNum"/>
          </p:nvPr>
        </p:nvSpPr>
        <p:spPr>
          <a:xfrm>
            <a:off x="8595876" y="4756750"/>
            <a:ext cx="477000" cy="393600"/>
          </a:xfrm>
          <a:prstGeom prst="rect">
            <a:avLst/>
          </a:prstGeom>
          <a:noFill/>
          <a:ln>
            <a:noFill/>
          </a:ln>
          <a:effectLst>
            <a:outerShdw blurRad="57150" rotWithShape="0" algn="bl" dir="5400000" dist="9525">
              <a:srgbClr val="000000">
                <a:alpha val="30196"/>
              </a:srgbClr>
            </a:outerShdw>
          </a:effectLst>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200"/>
              <a:buNone/>
            </a:pPr>
            <a:fld id="{00000000-1234-1234-1234-123412341234}" type="slidenum">
              <a:rPr lang="en"/>
              <a:t>‹#›</a:t>
            </a:fld>
            <a:endParaRPr/>
          </a:p>
        </p:txBody>
      </p:sp>
      <p:sp>
        <p:nvSpPr>
          <p:cNvPr id="920" name="Google Shape;920;p31"/>
          <p:cNvSpPr/>
          <p:nvPr/>
        </p:nvSpPr>
        <p:spPr>
          <a:xfrm>
            <a:off x="0" y="276075"/>
            <a:ext cx="4348800" cy="486000"/>
          </a:xfrm>
          <a:prstGeom prst="trapezoid">
            <a:avLst>
              <a:gd fmla="val 1426" name="adj"/>
            </a:avLst>
          </a:prstGeom>
          <a:solidFill>
            <a:srgbClr val="FFF2CC"/>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1" name="Google Shape;921;p31"/>
          <p:cNvSpPr txBox="1"/>
          <p:nvPr>
            <p:ph type="title"/>
          </p:nvPr>
        </p:nvSpPr>
        <p:spPr>
          <a:xfrm>
            <a:off x="311700" y="445025"/>
            <a:ext cx="8520600" cy="572700"/>
          </a:xfrm>
          <a:prstGeom prst="rect">
            <a:avLst/>
          </a:prstGeom>
          <a:noFill/>
          <a:ln>
            <a:noFill/>
          </a:ln>
          <a:effectLst>
            <a:outerShdw blurRad="28575" rotWithShape="0" algn="bl" dir="5400000" dist="9525">
              <a:srgbClr val="000000">
                <a:alpha val="50196"/>
              </a:srgbClr>
            </a:outerShdw>
          </a:effectLst>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lang="en" sz="2620">
                <a:solidFill>
                  <a:srgbClr val="666666"/>
                </a:solidFill>
              </a:rPr>
              <a:t>Low-mass WS search</a:t>
            </a:r>
            <a:endParaRPr sz="2620">
              <a:solidFill>
                <a:srgbClr val="666666"/>
              </a:solidFill>
            </a:endParaRPr>
          </a:p>
        </p:txBody>
      </p:sp>
      <p:sp>
        <p:nvSpPr>
          <p:cNvPr id="922" name="Google Shape;922;p31"/>
          <p:cNvSpPr/>
          <p:nvPr/>
        </p:nvSpPr>
        <p:spPr>
          <a:xfrm flipH="1" rot="10800000">
            <a:off x="4335797" y="276075"/>
            <a:ext cx="168600" cy="486000"/>
          </a:xfrm>
          <a:prstGeom prst="rtTriangle">
            <a:avLst/>
          </a:prstGeom>
          <a:solidFill>
            <a:srgbClr val="FFF2CC"/>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923" name="Google Shape;923;p31"/>
          <p:cNvPicPr preferRelativeResize="0"/>
          <p:nvPr/>
        </p:nvPicPr>
        <p:blipFill rotWithShape="1">
          <a:blip r:embed="rId3">
            <a:alphaModFix/>
          </a:blip>
          <a:srcRect b="0" l="0" r="0" t="0"/>
          <a:stretch/>
        </p:blipFill>
        <p:spPr>
          <a:xfrm>
            <a:off x="4924700" y="455325"/>
            <a:ext cx="4037101" cy="2941118"/>
          </a:xfrm>
          <a:prstGeom prst="rect">
            <a:avLst/>
          </a:prstGeom>
          <a:noFill/>
          <a:ln>
            <a:noFill/>
          </a:ln>
        </p:spPr>
      </p:pic>
      <p:pic>
        <p:nvPicPr>
          <p:cNvPr id="924" name="Google Shape;924;p31" title="Screenshot 2025-11-07 at 13.58.06.png"/>
          <p:cNvPicPr preferRelativeResize="0"/>
          <p:nvPr/>
        </p:nvPicPr>
        <p:blipFill rotWithShape="1">
          <a:blip r:embed="rId4">
            <a:alphaModFix/>
          </a:blip>
          <a:srcRect b="0" l="0" r="0" t="0"/>
          <a:stretch/>
        </p:blipFill>
        <p:spPr>
          <a:xfrm>
            <a:off x="2685022" y="3055950"/>
            <a:ext cx="2384249" cy="1700801"/>
          </a:xfrm>
          <a:prstGeom prst="rect">
            <a:avLst/>
          </a:prstGeom>
          <a:noFill/>
          <a:ln>
            <a:noFill/>
          </a:ln>
        </p:spPr>
      </p:pic>
      <p:pic>
        <p:nvPicPr>
          <p:cNvPr id="925" name="Google Shape;925;p31" title="Screenshot 2025-11-07 at 13.57.27.png"/>
          <p:cNvPicPr preferRelativeResize="0"/>
          <p:nvPr/>
        </p:nvPicPr>
        <p:blipFill rotWithShape="1">
          <a:blip r:embed="rId5">
            <a:alphaModFix/>
          </a:blip>
          <a:srcRect b="0" l="0" r="0" t="0"/>
          <a:stretch/>
        </p:blipFill>
        <p:spPr>
          <a:xfrm>
            <a:off x="266750" y="3055946"/>
            <a:ext cx="2384249" cy="1700803"/>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9" name="Shape 929"/>
        <p:cNvGrpSpPr/>
        <p:nvPr/>
      </p:nvGrpSpPr>
      <p:grpSpPr>
        <a:xfrm>
          <a:off x="0" y="0"/>
          <a:ext cx="0" cy="0"/>
          <a:chOff x="0" y="0"/>
          <a:chExt cx="0" cy="0"/>
        </a:xfrm>
      </p:grpSpPr>
      <p:sp>
        <p:nvSpPr>
          <p:cNvPr id="930" name="Google Shape;930;p3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en" sz="1500"/>
              <a:t>PLR test statistic to reject background-only model</a:t>
            </a:r>
            <a:endParaRPr sz="1500"/>
          </a:p>
          <a:p>
            <a:pPr indent="-323850" lvl="0" marL="457200" rtl="0" algn="l">
              <a:lnSpc>
                <a:spcPct val="115000"/>
              </a:lnSpc>
              <a:spcBef>
                <a:spcPts val="0"/>
              </a:spcBef>
              <a:spcAft>
                <a:spcPts val="0"/>
              </a:spcAft>
              <a:buSzPts val="1500"/>
              <a:buChar char="●"/>
            </a:pPr>
            <a:r>
              <a:rPr lang="en" sz="1500"/>
              <a:t>Assumed no DM events</a:t>
            </a:r>
            <a:endParaRPr sz="1500"/>
          </a:p>
          <a:p>
            <a:pPr indent="-323850" lvl="0" marL="457200" rtl="0" algn="l">
              <a:lnSpc>
                <a:spcPct val="115000"/>
              </a:lnSpc>
              <a:spcBef>
                <a:spcPts val="0"/>
              </a:spcBef>
              <a:spcAft>
                <a:spcPts val="0"/>
              </a:spcAft>
              <a:buSzPts val="1500"/>
              <a:buChar char="●"/>
            </a:pPr>
            <a:r>
              <a:rPr lang="en" sz="1500"/>
              <a:t>Unconstrained 8B CE𝜈NS rate</a:t>
            </a:r>
            <a:endParaRPr sz="1500"/>
          </a:p>
        </p:txBody>
      </p:sp>
      <p:sp>
        <p:nvSpPr>
          <p:cNvPr id="931" name="Google Shape;931;p32"/>
          <p:cNvSpPr txBox="1"/>
          <p:nvPr>
            <p:ph idx="12" type="sldNum"/>
          </p:nvPr>
        </p:nvSpPr>
        <p:spPr>
          <a:xfrm>
            <a:off x="8595876" y="4756750"/>
            <a:ext cx="477000" cy="393600"/>
          </a:xfrm>
          <a:prstGeom prst="rect">
            <a:avLst/>
          </a:prstGeom>
          <a:noFill/>
          <a:ln>
            <a:noFill/>
          </a:ln>
          <a:effectLst>
            <a:outerShdw blurRad="57150" rotWithShape="0" algn="bl" dir="5400000" dist="9525">
              <a:srgbClr val="000000">
                <a:alpha val="30196"/>
              </a:srgbClr>
            </a:outerShdw>
          </a:effectLst>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200"/>
              <a:buNone/>
            </a:pPr>
            <a:fld id="{00000000-1234-1234-1234-123412341234}" type="slidenum">
              <a:rPr lang="en"/>
              <a:t>‹#›</a:t>
            </a:fld>
            <a:endParaRPr/>
          </a:p>
        </p:txBody>
      </p:sp>
      <p:sp>
        <p:nvSpPr>
          <p:cNvPr id="932" name="Google Shape;932;p32"/>
          <p:cNvSpPr/>
          <p:nvPr/>
        </p:nvSpPr>
        <p:spPr>
          <a:xfrm>
            <a:off x="0" y="276075"/>
            <a:ext cx="4837800" cy="486000"/>
          </a:xfrm>
          <a:prstGeom prst="trapezoid">
            <a:avLst>
              <a:gd fmla="val 1426" name="adj"/>
            </a:avLst>
          </a:prstGeom>
          <a:solidFill>
            <a:srgbClr val="FFF2CC"/>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3" name="Google Shape;933;p32"/>
          <p:cNvSpPr txBox="1"/>
          <p:nvPr>
            <p:ph type="title"/>
          </p:nvPr>
        </p:nvSpPr>
        <p:spPr>
          <a:xfrm>
            <a:off x="311700" y="445025"/>
            <a:ext cx="8520600" cy="572700"/>
          </a:xfrm>
          <a:prstGeom prst="rect">
            <a:avLst/>
          </a:prstGeom>
          <a:noFill/>
          <a:ln>
            <a:noFill/>
          </a:ln>
          <a:effectLst>
            <a:outerShdw blurRad="28575" rotWithShape="0" algn="bl" dir="5400000" dist="9525">
              <a:srgbClr val="000000">
                <a:alpha val="50196"/>
              </a:srgbClr>
            </a:outerShdw>
          </a:effectLst>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lang="en" sz="2620">
                <a:solidFill>
                  <a:srgbClr val="666666"/>
                </a:solidFill>
              </a:rPr>
              <a:t>8B CE𝜈NS measurement</a:t>
            </a:r>
            <a:endParaRPr sz="2620">
              <a:solidFill>
                <a:srgbClr val="666666"/>
              </a:solidFill>
            </a:endParaRPr>
          </a:p>
        </p:txBody>
      </p:sp>
      <p:pic>
        <p:nvPicPr>
          <p:cNvPr id="934" name="Google Shape;934;p32" title="Screenshot 2026-05-04 at 17.53.27.png"/>
          <p:cNvPicPr preferRelativeResize="0"/>
          <p:nvPr/>
        </p:nvPicPr>
        <p:blipFill rotWithShape="1">
          <a:blip r:embed="rId3">
            <a:alphaModFix/>
          </a:blip>
          <a:srcRect b="0" l="0" r="0" t="0"/>
          <a:stretch/>
        </p:blipFill>
        <p:spPr>
          <a:xfrm>
            <a:off x="4974344" y="140569"/>
            <a:ext cx="3885899" cy="3200625"/>
          </a:xfrm>
          <a:prstGeom prst="rect">
            <a:avLst/>
          </a:prstGeom>
          <a:noFill/>
          <a:ln>
            <a:noFill/>
          </a:ln>
        </p:spPr>
      </p:pic>
      <p:sp>
        <p:nvSpPr>
          <p:cNvPr id="935" name="Google Shape;935;p32"/>
          <p:cNvSpPr/>
          <p:nvPr/>
        </p:nvSpPr>
        <p:spPr>
          <a:xfrm flipH="1" rot="10800000">
            <a:off x="4823134" y="276075"/>
            <a:ext cx="187500" cy="486000"/>
          </a:xfrm>
          <a:prstGeom prst="rtTriangle">
            <a:avLst/>
          </a:prstGeom>
          <a:solidFill>
            <a:srgbClr val="FFF2CC"/>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936" name="Google Shape;936;p32"/>
          <p:cNvPicPr preferRelativeResize="0"/>
          <p:nvPr/>
        </p:nvPicPr>
        <p:blipFill rotWithShape="1">
          <a:blip r:embed="rId4">
            <a:alphaModFix/>
          </a:blip>
          <a:srcRect b="0" l="0" r="0" t="50338"/>
          <a:stretch/>
        </p:blipFill>
        <p:spPr>
          <a:xfrm>
            <a:off x="4974350" y="3402914"/>
            <a:ext cx="3885901" cy="1353837"/>
          </a:xfrm>
          <a:prstGeom prst="rect">
            <a:avLst/>
          </a:prstGeom>
          <a:noFill/>
          <a:ln>
            <a:noFill/>
          </a:ln>
        </p:spPr>
      </p:pic>
      <p:pic>
        <p:nvPicPr>
          <p:cNvPr id="937" name="Google Shape;937;p32"/>
          <p:cNvPicPr preferRelativeResize="0"/>
          <p:nvPr/>
        </p:nvPicPr>
        <p:blipFill rotWithShape="1">
          <a:blip r:embed="rId5">
            <a:alphaModFix/>
          </a:blip>
          <a:srcRect b="0" l="0" r="0" t="0"/>
          <a:stretch/>
        </p:blipFill>
        <p:spPr>
          <a:xfrm>
            <a:off x="318550" y="2059888"/>
            <a:ext cx="4253451" cy="1296016"/>
          </a:xfrm>
          <a:prstGeom prst="rect">
            <a:avLst/>
          </a:prstGeom>
          <a:noFill/>
          <a:ln>
            <a:noFill/>
          </a:ln>
        </p:spPr>
      </p:pic>
      <p:sp>
        <p:nvSpPr>
          <p:cNvPr id="938" name="Google Shape;938;p32"/>
          <p:cNvSpPr txBox="1"/>
          <p:nvPr/>
        </p:nvSpPr>
        <p:spPr>
          <a:xfrm>
            <a:off x="277809" y="3361391"/>
            <a:ext cx="4653300" cy="1340400"/>
          </a:xfrm>
          <a:prstGeom prst="rect">
            <a:avLst/>
          </a:prstGeom>
          <a:noFill/>
          <a:ln>
            <a:noFill/>
          </a:ln>
        </p:spPr>
        <p:txBody>
          <a:bodyPr anchorCtr="0" anchor="t" bIns="91425" lIns="91425" spcFirstLastPara="1" rIns="91425" wrap="square" tIns="91425">
            <a:spAutoFit/>
          </a:bodyPr>
          <a:lstStyle/>
          <a:p>
            <a:pPr indent="-181651" lvl="0" marL="244800" marR="0" rtl="0" algn="l">
              <a:lnSpc>
                <a:spcPct val="115000"/>
              </a:lnSpc>
              <a:spcBef>
                <a:spcPts val="0"/>
              </a:spcBef>
              <a:spcAft>
                <a:spcPts val="0"/>
              </a:spcAft>
              <a:buClr>
                <a:schemeClr val="dk2"/>
              </a:buClr>
              <a:buSzPts val="1500"/>
              <a:buFont typeface="Lexend"/>
              <a:buChar char="➔"/>
            </a:pPr>
            <a:r>
              <a:rPr b="0" i="0" lang="en" sz="1500" u="none" cap="none" strike="noStrike">
                <a:solidFill>
                  <a:schemeClr val="dk2"/>
                </a:solidFill>
                <a:latin typeface="Lexend"/>
                <a:ea typeface="Lexend"/>
                <a:cs typeface="Lexend"/>
                <a:sym typeface="Lexend"/>
              </a:rPr>
              <a:t>Background-only model rejected with 4.5𝞂 significance (expected 6.7σ)</a:t>
            </a:r>
            <a:endParaRPr b="0" i="0" sz="1500" u="none" cap="none" strike="noStrike">
              <a:solidFill>
                <a:schemeClr val="dk2"/>
              </a:solidFill>
              <a:latin typeface="Lexend"/>
              <a:ea typeface="Lexend"/>
              <a:cs typeface="Lexend"/>
              <a:sym typeface="Lexend"/>
            </a:endParaRPr>
          </a:p>
          <a:p>
            <a:pPr indent="0" lvl="0" marL="0" marR="0" rtl="0" algn="l">
              <a:lnSpc>
                <a:spcPct val="115000"/>
              </a:lnSpc>
              <a:spcBef>
                <a:spcPts val="1000"/>
              </a:spcBef>
              <a:spcAft>
                <a:spcPts val="0"/>
              </a:spcAft>
              <a:buClr>
                <a:srgbClr val="000000"/>
              </a:buClr>
              <a:buSzPts val="1500"/>
              <a:buFont typeface="Arial"/>
              <a:buNone/>
            </a:pPr>
            <a:r>
              <a:rPr b="0" i="0" lang="en" sz="1500" u="none" cap="none" strike="noStrike">
                <a:solidFill>
                  <a:schemeClr val="dk2"/>
                </a:solidFill>
                <a:latin typeface="Lexend"/>
                <a:ea typeface="Lexend"/>
                <a:cs typeface="Lexend"/>
                <a:sym typeface="Lexend"/>
              </a:rPr>
              <a:t>Measure weak-mixing angle (sin2𝛳W) at low momentum transfer (Q), consistent with SM</a:t>
            </a:r>
            <a:endParaRPr b="0" i="0" sz="1500" u="none" cap="none" strike="noStrike">
              <a:solidFill>
                <a:schemeClr val="dk2"/>
              </a:solidFill>
              <a:latin typeface="Lexend"/>
              <a:ea typeface="Lexend"/>
              <a:cs typeface="Lexend"/>
              <a:sym typeface="Lexend"/>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2" name="Shape 942"/>
        <p:cNvGrpSpPr/>
        <p:nvPr/>
      </p:nvGrpSpPr>
      <p:grpSpPr>
        <a:xfrm>
          <a:off x="0" y="0"/>
          <a:ext cx="0" cy="0"/>
          <a:chOff x="0" y="0"/>
          <a:chExt cx="0" cy="0"/>
        </a:xfrm>
      </p:grpSpPr>
      <p:sp>
        <p:nvSpPr>
          <p:cNvPr id="943" name="Google Shape;943;p33"/>
          <p:cNvSpPr txBox="1"/>
          <p:nvPr>
            <p:ph idx="1" type="body"/>
          </p:nvPr>
        </p:nvSpPr>
        <p:spPr>
          <a:xfrm>
            <a:off x="442050" y="3296978"/>
            <a:ext cx="6168000" cy="6303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600"/>
              </a:spcBef>
              <a:spcAft>
                <a:spcPts val="0"/>
              </a:spcAft>
              <a:buClr>
                <a:schemeClr val="dk1"/>
              </a:buClr>
              <a:buSzPts val="1100"/>
              <a:buFont typeface="Arial"/>
              <a:buNone/>
            </a:pPr>
            <a:r>
              <a:rPr lang="en" sz="1300"/>
              <a:t>Plus other non-DM searches in the horizon → </a:t>
            </a:r>
            <a:r>
              <a:rPr b="1" lang="en" sz="1300"/>
              <a:t>0𝜈𝛽𝛽</a:t>
            </a:r>
            <a:endParaRPr sz="1300"/>
          </a:p>
        </p:txBody>
      </p:sp>
      <p:sp>
        <p:nvSpPr>
          <p:cNvPr id="944" name="Google Shape;944;p33"/>
          <p:cNvSpPr/>
          <p:nvPr/>
        </p:nvSpPr>
        <p:spPr>
          <a:xfrm>
            <a:off x="401650" y="3811313"/>
            <a:ext cx="8377500" cy="885000"/>
          </a:xfrm>
          <a:prstGeom prst="rect">
            <a:avLst/>
          </a:prstGeom>
          <a:solidFill>
            <a:schemeClr val="lt1"/>
          </a:solidFill>
          <a:ln cap="flat" cmpd="sng" w="28575">
            <a:solidFill>
              <a:srgbClr val="A64D79"/>
            </a:solidFill>
            <a:prstDash val="solid"/>
            <a:round/>
            <a:headEnd len="sm" w="sm" type="none"/>
            <a:tailEnd len="sm" w="sm" type="none"/>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5" name="Google Shape;945;p33"/>
          <p:cNvSpPr txBox="1"/>
          <p:nvPr>
            <p:ph idx="1" type="body"/>
          </p:nvPr>
        </p:nvSpPr>
        <p:spPr>
          <a:xfrm>
            <a:off x="311700" y="575679"/>
            <a:ext cx="8520600" cy="486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00"/>
              </a:spcBef>
              <a:spcAft>
                <a:spcPts val="0"/>
              </a:spcAft>
              <a:buSzPts val="2000"/>
              <a:buNone/>
            </a:pPr>
            <a:r>
              <a:rPr lang="en" sz="1400"/>
              <a:t>LZ can search for alternative candidates and in different energy regimes:</a:t>
            </a:r>
            <a:endParaRPr sz="1400"/>
          </a:p>
        </p:txBody>
      </p:sp>
      <p:sp>
        <p:nvSpPr>
          <p:cNvPr id="946" name="Google Shape;946;p33"/>
          <p:cNvSpPr txBox="1"/>
          <p:nvPr>
            <p:ph idx="1" type="body"/>
          </p:nvPr>
        </p:nvSpPr>
        <p:spPr>
          <a:xfrm>
            <a:off x="442050" y="3785545"/>
            <a:ext cx="6282900" cy="981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00"/>
              </a:spcBef>
              <a:spcAft>
                <a:spcPts val="0"/>
              </a:spcAft>
              <a:buSzPts val="2000"/>
              <a:buNone/>
            </a:pPr>
            <a:r>
              <a:rPr lang="en" sz="1500"/>
              <a:t>Further into the future, much larger exposures needed to fully cover the space parameter until the neutrino fog at larger DM masses…</a:t>
            </a:r>
            <a:endParaRPr sz="1092"/>
          </a:p>
        </p:txBody>
      </p:sp>
      <p:sp>
        <p:nvSpPr>
          <p:cNvPr id="947" name="Google Shape;947;p33"/>
          <p:cNvSpPr txBox="1"/>
          <p:nvPr>
            <p:ph idx="12" type="sldNum"/>
          </p:nvPr>
        </p:nvSpPr>
        <p:spPr>
          <a:xfrm>
            <a:off x="8686800" y="4898569"/>
            <a:ext cx="457200" cy="2451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
              <a:t>‹#›</a:t>
            </a:fld>
            <a:endParaRPr/>
          </a:p>
        </p:txBody>
      </p:sp>
      <p:sp>
        <p:nvSpPr>
          <p:cNvPr id="948" name="Google Shape;948;p33"/>
          <p:cNvSpPr/>
          <p:nvPr/>
        </p:nvSpPr>
        <p:spPr>
          <a:xfrm>
            <a:off x="0" y="63874"/>
            <a:ext cx="7431900" cy="486000"/>
          </a:xfrm>
          <a:prstGeom prst="trapezoid">
            <a:avLst>
              <a:gd fmla="val 1426" name="adj"/>
            </a:avLst>
          </a:prstGeom>
          <a:solidFill>
            <a:srgbClr val="FFF2CC"/>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9" name="Google Shape;949;p33"/>
          <p:cNvSpPr txBox="1"/>
          <p:nvPr>
            <p:ph type="title"/>
          </p:nvPr>
        </p:nvSpPr>
        <p:spPr>
          <a:xfrm>
            <a:off x="300475" y="44674"/>
            <a:ext cx="7043100" cy="572700"/>
          </a:xfrm>
          <a:prstGeom prst="rect">
            <a:avLst/>
          </a:prstGeom>
          <a:noFill/>
          <a:ln>
            <a:noFill/>
          </a:ln>
          <a:effectLst>
            <a:outerShdw blurRad="28575" rotWithShape="0" algn="bl" dir="5400000" dist="9525">
              <a:srgbClr val="000000">
                <a:alpha val="50196"/>
              </a:srgbClr>
            </a:outerShdw>
          </a:effectLst>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990"/>
              <a:buNone/>
            </a:pPr>
            <a:r>
              <a:rPr lang="en" sz="2620">
                <a:solidFill>
                  <a:srgbClr val="666666"/>
                </a:solidFill>
              </a:rPr>
              <a:t>Other LZ DM searches and prospects</a:t>
            </a:r>
            <a:endParaRPr sz="2620">
              <a:solidFill>
                <a:srgbClr val="666666"/>
              </a:solidFill>
            </a:endParaRPr>
          </a:p>
        </p:txBody>
      </p:sp>
      <p:sp>
        <p:nvSpPr>
          <p:cNvPr id="950" name="Google Shape;950;p33"/>
          <p:cNvSpPr/>
          <p:nvPr/>
        </p:nvSpPr>
        <p:spPr>
          <a:xfrm flipH="1" rot="10800000">
            <a:off x="7409242" y="63874"/>
            <a:ext cx="287700" cy="486000"/>
          </a:xfrm>
          <a:prstGeom prst="rtTriangle">
            <a:avLst/>
          </a:prstGeom>
          <a:solidFill>
            <a:srgbClr val="FFF2CC"/>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951" name="Google Shape;951;p33"/>
          <p:cNvPicPr preferRelativeResize="0"/>
          <p:nvPr/>
        </p:nvPicPr>
        <p:blipFill rotWithShape="1">
          <a:blip r:embed="rId3">
            <a:alphaModFix/>
          </a:blip>
          <a:srcRect b="0" l="0" r="0" t="0"/>
          <a:stretch/>
        </p:blipFill>
        <p:spPr>
          <a:xfrm>
            <a:off x="6989769" y="3868013"/>
            <a:ext cx="1368963" cy="572700"/>
          </a:xfrm>
          <a:prstGeom prst="rect">
            <a:avLst/>
          </a:prstGeom>
          <a:noFill/>
          <a:ln>
            <a:noFill/>
          </a:ln>
        </p:spPr>
      </p:pic>
      <p:sp>
        <p:nvSpPr>
          <p:cNvPr id="952" name="Google Shape;952;p33"/>
          <p:cNvSpPr txBox="1"/>
          <p:nvPr/>
        </p:nvSpPr>
        <p:spPr>
          <a:xfrm>
            <a:off x="6985300" y="4366038"/>
            <a:ext cx="13770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100"/>
              <a:buFont typeface="Arial"/>
              <a:buNone/>
            </a:pPr>
            <a:r>
              <a:rPr b="0" i="0" lang="en" sz="1100" u="sng" cap="none" strike="noStrike">
                <a:solidFill>
                  <a:schemeClr val="hlink"/>
                </a:solidFill>
                <a:latin typeface="Lexend"/>
                <a:ea typeface="Lexend"/>
                <a:cs typeface="Lexend"/>
                <a:sym typeface="Lexend"/>
                <a:hlinkClick r:id="rId4"/>
              </a:rPr>
              <a:t>arXiv:2410.17137</a:t>
            </a:r>
            <a:endParaRPr b="0" i="0" sz="1100" u="sng" cap="none" strike="noStrike">
              <a:solidFill>
                <a:schemeClr val="hlink"/>
              </a:solidFill>
              <a:latin typeface="Lexend"/>
              <a:ea typeface="Lexend"/>
              <a:cs typeface="Lexend"/>
              <a:sym typeface="Lexend"/>
            </a:endParaRPr>
          </a:p>
        </p:txBody>
      </p:sp>
      <p:pic>
        <p:nvPicPr>
          <p:cNvPr id="953" name="Google Shape;953;p33"/>
          <p:cNvPicPr preferRelativeResize="0"/>
          <p:nvPr/>
        </p:nvPicPr>
        <p:blipFill rotWithShape="1">
          <a:blip r:embed="rId5">
            <a:alphaModFix/>
          </a:blip>
          <a:srcRect b="0" l="0" r="0" t="0"/>
          <a:stretch/>
        </p:blipFill>
        <p:spPr>
          <a:xfrm>
            <a:off x="3869060" y="1153662"/>
            <a:ext cx="2468647" cy="1806950"/>
          </a:xfrm>
          <a:prstGeom prst="rect">
            <a:avLst/>
          </a:prstGeom>
          <a:noFill/>
          <a:ln>
            <a:noFill/>
          </a:ln>
        </p:spPr>
      </p:pic>
      <p:grpSp>
        <p:nvGrpSpPr>
          <p:cNvPr id="954" name="Google Shape;954;p33"/>
          <p:cNvGrpSpPr/>
          <p:nvPr/>
        </p:nvGrpSpPr>
        <p:grpSpPr>
          <a:xfrm>
            <a:off x="6627854" y="2026794"/>
            <a:ext cx="2311072" cy="1390246"/>
            <a:chOff x="6208150" y="2217454"/>
            <a:chExt cx="2571000" cy="1390246"/>
          </a:xfrm>
        </p:grpSpPr>
        <p:sp>
          <p:nvSpPr>
            <p:cNvPr id="955" name="Google Shape;955;p33"/>
            <p:cNvSpPr/>
            <p:nvPr/>
          </p:nvSpPr>
          <p:spPr>
            <a:xfrm>
              <a:off x="6208150" y="2534600"/>
              <a:ext cx="2571000" cy="1073100"/>
            </a:xfrm>
            <a:prstGeom prst="roundRect">
              <a:avLst>
                <a:gd fmla="val 16667" name="adj"/>
              </a:avLst>
            </a:prstGeom>
            <a:noFill/>
            <a:ln cap="flat" cmpd="sng" w="19050">
              <a:solidFill>
                <a:srgbClr val="FF1A71"/>
              </a:solidFill>
              <a:prstDash val="dash"/>
              <a:round/>
              <a:headEnd len="sm" w="sm" type="none"/>
              <a:tailEnd len="sm" w="sm" type="none"/>
            </a:ln>
          </p:spPr>
          <p:txBody>
            <a:bodyPr anchorCtr="0" anchor="t" bIns="54000" lIns="54000" spcFirstLastPara="1" rIns="54000" wrap="square" tIns="54000">
              <a:noAutofit/>
            </a:bodyPr>
            <a:lstStyle/>
            <a:p>
              <a:pPr indent="-162599" lvl="0" marL="208799" marR="0" rtl="0" algn="l">
                <a:lnSpc>
                  <a:spcPct val="115000"/>
                </a:lnSpc>
                <a:spcBef>
                  <a:spcPts val="0"/>
                </a:spcBef>
                <a:spcAft>
                  <a:spcPts val="0"/>
                </a:spcAft>
                <a:buClr>
                  <a:srgbClr val="000000"/>
                </a:buClr>
                <a:buSzPts val="1200"/>
                <a:buFont typeface="Lexend"/>
                <a:buChar char="●"/>
              </a:pPr>
              <a:r>
                <a:rPr b="0" i="0" lang="en" sz="1200" u="none" cap="none" strike="noStrike">
                  <a:solidFill>
                    <a:schemeClr val="dk2"/>
                  </a:solidFill>
                  <a:latin typeface="Lexend"/>
                  <a:ea typeface="Lexend"/>
                  <a:cs typeface="Lexend"/>
                  <a:sym typeface="Lexend"/>
                </a:rPr>
                <a:t>WIMP-nucleon EFT - </a:t>
              </a:r>
              <a:r>
                <a:rPr b="0" i="1" lang="en" sz="1200" u="sng" cap="none" strike="noStrike">
                  <a:solidFill>
                    <a:schemeClr val="accent5"/>
                  </a:solidFill>
                  <a:latin typeface="Lexend"/>
                  <a:ea typeface="Lexend"/>
                  <a:cs typeface="Lexend"/>
                  <a:sym typeface="Lexend"/>
                  <a:hlinkClick r:id="rId6">
                    <a:extLst>
                      <a:ext uri="{A12FA001-AC4F-418D-AE19-62706E023703}">
                        <ahyp:hlinkClr val="tx"/>
                      </a:ext>
                    </a:extLst>
                  </a:hlinkClick>
                </a:rPr>
                <a:t>PRL </a:t>
              </a:r>
              <a:r>
                <a:rPr b="1" i="1" lang="en" sz="1200" u="sng" cap="none" strike="noStrike">
                  <a:solidFill>
                    <a:schemeClr val="accent5"/>
                  </a:solidFill>
                  <a:latin typeface="Lexend"/>
                  <a:ea typeface="Lexend"/>
                  <a:cs typeface="Lexend"/>
                  <a:sym typeface="Lexend"/>
                  <a:hlinkClick r:id="rId7">
                    <a:extLst>
                      <a:ext uri="{A12FA001-AC4F-418D-AE19-62706E023703}">
                        <ahyp:hlinkClr val="tx"/>
                      </a:ext>
                    </a:extLst>
                  </a:hlinkClick>
                </a:rPr>
                <a:t>133</a:t>
              </a:r>
              <a:r>
                <a:rPr b="0" i="1" lang="en" sz="1200" u="sng" cap="none" strike="noStrike">
                  <a:solidFill>
                    <a:schemeClr val="accent5"/>
                  </a:solidFill>
                  <a:latin typeface="Lexend"/>
                  <a:ea typeface="Lexend"/>
                  <a:cs typeface="Lexend"/>
                  <a:sym typeface="Lexend"/>
                  <a:hlinkClick r:id="rId8">
                    <a:extLst>
                      <a:ext uri="{A12FA001-AC4F-418D-AE19-62706E023703}">
                        <ahyp:hlinkClr val="tx"/>
                      </a:ext>
                    </a:extLst>
                  </a:hlinkClick>
                </a:rPr>
                <a:t>, 221801 (2024)</a:t>
              </a:r>
              <a:endParaRPr b="0" i="0" sz="1200" u="none" cap="none" strike="noStrike">
                <a:solidFill>
                  <a:schemeClr val="dk2"/>
                </a:solidFill>
                <a:latin typeface="Lexend"/>
                <a:ea typeface="Lexend"/>
                <a:cs typeface="Lexend"/>
                <a:sym typeface="Lexend"/>
              </a:endParaRPr>
            </a:p>
            <a:p>
              <a:pPr indent="-162599" lvl="0" marL="208799" marR="0" rtl="0" algn="l">
                <a:lnSpc>
                  <a:spcPct val="115000"/>
                </a:lnSpc>
                <a:spcBef>
                  <a:spcPts val="0"/>
                </a:spcBef>
                <a:spcAft>
                  <a:spcPts val="0"/>
                </a:spcAft>
                <a:buClr>
                  <a:srgbClr val="000000"/>
                </a:buClr>
                <a:buSzPts val="1200"/>
                <a:buFont typeface="Lexend"/>
                <a:buChar char="●"/>
              </a:pPr>
              <a:r>
                <a:rPr b="0" i="0" lang="en" sz="1200" u="none" cap="none" strike="noStrike">
                  <a:solidFill>
                    <a:schemeClr val="dk2"/>
                  </a:solidFill>
                  <a:latin typeface="Lexend"/>
                  <a:ea typeface="Lexend"/>
                  <a:cs typeface="Lexend"/>
                  <a:sym typeface="Lexend"/>
                </a:rPr>
                <a:t>Ultraheavy DM - </a:t>
              </a:r>
              <a:r>
                <a:rPr b="0" i="1" lang="en" sz="1200" u="sng" cap="none" strike="noStrike">
                  <a:solidFill>
                    <a:schemeClr val="accent5"/>
                  </a:solidFill>
                  <a:latin typeface="Lexend"/>
                  <a:ea typeface="Lexend"/>
                  <a:cs typeface="Lexend"/>
                  <a:sym typeface="Lexend"/>
                  <a:hlinkClick r:id="rId9">
                    <a:extLst>
                      <a:ext uri="{A12FA001-AC4F-418D-AE19-62706E023703}">
                        <ahyp:hlinkClr val="tx"/>
                      </a:ext>
                    </a:extLst>
                  </a:hlinkClick>
                </a:rPr>
                <a:t>Phys. Rev. D </a:t>
              </a:r>
              <a:r>
                <a:rPr b="1" i="1" lang="en" sz="1200" u="sng" cap="none" strike="noStrike">
                  <a:solidFill>
                    <a:schemeClr val="accent5"/>
                  </a:solidFill>
                  <a:latin typeface="Lexend"/>
                  <a:ea typeface="Lexend"/>
                  <a:cs typeface="Lexend"/>
                  <a:sym typeface="Lexend"/>
                  <a:hlinkClick r:id="rId10">
                    <a:extLst>
                      <a:ext uri="{A12FA001-AC4F-418D-AE19-62706E023703}">
                        <ahyp:hlinkClr val="tx"/>
                      </a:ext>
                    </a:extLst>
                  </a:hlinkClick>
                </a:rPr>
                <a:t>109</a:t>
              </a:r>
              <a:r>
                <a:rPr b="0" i="1" lang="en" sz="1200" u="sng" cap="none" strike="noStrike">
                  <a:solidFill>
                    <a:schemeClr val="accent5"/>
                  </a:solidFill>
                  <a:latin typeface="Lexend"/>
                  <a:ea typeface="Lexend"/>
                  <a:cs typeface="Lexend"/>
                  <a:sym typeface="Lexend"/>
                  <a:hlinkClick r:id="rId11">
                    <a:extLst>
                      <a:ext uri="{A12FA001-AC4F-418D-AE19-62706E023703}">
                        <ahyp:hlinkClr val="tx"/>
                      </a:ext>
                    </a:extLst>
                  </a:hlinkClick>
                </a:rPr>
                <a:t>, 112010 (2024)</a:t>
              </a:r>
              <a:endParaRPr b="0" i="0" sz="1200" u="none" cap="none" strike="noStrike">
                <a:solidFill>
                  <a:srgbClr val="000000"/>
                </a:solidFill>
                <a:latin typeface="Arial"/>
                <a:ea typeface="Arial"/>
                <a:cs typeface="Arial"/>
                <a:sym typeface="Arial"/>
              </a:endParaRPr>
            </a:p>
          </p:txBody>
        </p:sp>
        <p:sp>
          <p:nvSpPr>
            <p:cNvPr id="956" name="Google Shape;956;p33"/>
            <p:cNvSpPr txBox="1"/>
            <p:nvPr/>
          </p:nvSpPr>
          <p:spPr>
            <a:xfrm>
              <a:off x="6248500" y="2217454"/>
              <a:ext cx="18993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200"/>
                </a:spcAft>
                <a:buClr>
                  <a:srgbClr val="000000"/>
                </a:buClr>
                <a:buSzPts val="1400"/>
                <a:buFont typeface="Arial"/>
                <a:buNone/>
              </a:pPr>
              <a:r>
                <a:rPr b="0" i="0" lang="en" sz="1400" u="none" cap="none" strike="noStrike">
                  <a:solidFill>
                    <a:schemeClr val="dk2"/>
                  </a:solidFill>
                  <a:latin typeface="Lexend Medium"/>
                  <a:ea typeface="Lexend Medium"/>
                  <a:cs typeface="Lexend Medium"/>
                  <a:sym typeface="Lexend Medium"/>
                </a:rPr>
                <a:t>High-energy NR</a:t>
              </a:r>
              <a:endParaRPr b="0" i="0" sz="1400" u="none" cap="none" strike="noStrike">
                <a:solidFill>
                  <a:srgbClr val="000000"/>
                </a:solidFill>
                <a:latin typeface="Lexend Medium"/>
                <a:ea typeface="Lexend Medium"/>
                <a:cs typeface="Lexend Medium"/>
                <a:sym typeface="Lexend Medium"/>
              </a:endParaRPr>
            </a:p>
          </p:txBody>
        </p:sp>
      </p:grpSp>
      <p:grpSp>
        <p:nvGrpSpPr>
          <p:cNvPr id="957" name="Google Shape;957;p33"/>
          <p:cNvGrpSpPr/>
          <p:nvPr/>
        </p:nvGrpSpPr>
        <p:grpSpPr>
          <a:xfrm>
            <a:off x="6670084" y="973893"/>
            <a:ext cx="2311072" cy="884944"/>
            <a:chOff x="6174062" y="1130479"/>
            <a:chExt cx="2571000" cy="884944"/>
          </a:xfrm>
        </p:grpSpPr>
        <p:sp>
          <p:nvSpPr>
            <p:cNvPr id="958" name="Google Shape;958;p33"/>
            <p:cNvSpPr/>
            <p:nvPr/>
          </p:nvSpPr>
          <p:spPr>
            <a:xfrm>
              <a:off x="6174062" y="1442723"/>
              <a:ext cx="2571000" cy="572700"/>
            </a:xfrm>
            <a:prstGeom prst="roundRect">
              <a:avLst>
                <a:gd fmla="val 16667" name="adj"/>
              </a:avLst>
            </a:prstGeom>
            <a:noFill/>
            <a:ln cap="flat" cmpd="sng" w="19050">
              <a:solidFill>
                <a:srgbClr val="2E8B57"/>
              </a:solidFill>
              <a:prstDash val="dash"/>
              <a:round/>
              <a:headEnd len="sm" w="sm" type="none"/>
              <a:tailEnd len="sm" w="sm" type="none"/>
            </a:ln>
          </p:spPr>
          <p:txBody>
            <a:bodyPr anchorCtr="0" anchor="t" bIns="54000" lIns="54000" spcFirstLastPara="1" rIns="54000" wrap="square" tIns="54000">
              <a:noAutofit/>
            </a:bodyPr>
            <a:lstStyle/>
            <a:p>
              <a:pPr indent="-162599" lvl="0" marL="208799" marR="0" rtl="0" algn="l">
                <a:lnSpc>
                  <a:spcPct val="115000"/>
                </a:lnSpc>
                <a:spcBef>
                  <a:spcPts val="0"/>
                </a:spcBef>
                <a:spcAft>
                  <a:spcPts val="0"/>
                </a:spcAft>
                <a:buClr>
                  <a:srgbClr val="000000"/>
                </a:buClr>
                <a:buSzPts val="1200"/>
                <a:buFont typeface="Lexend"/>
                <a:buChar char="●"/>
              </a:pPr>
              <a:r>
                <a:rPr b="0" i="0" lang="en" sz="1200" u="none" cap="none" strike="noStrike">
                  <a:solidFill>
                    <a:schemeClr val="dk2"/>
                  </a:solidFill>
                  <a:latin typeface="Lexend"/>
                  <a:ea typeface="Lexend"/>
                  <a:cs typeface="Lexend"/>
                  <a:sym typeface="Lexend"/>
                </a:rPr>
                <a:t>e.g. Lightly Ionizing Particle searches</a:t>
              </a:r>
              <a:endParaRPr b="0" i="0" sz="1200" u="none" cap="none" strike="noStrike">
                <a:solidFill>
                  <a:srgbClr val="000000"/>
                </a:solidFill>
                <a:latin typeface="Arial"/>
                <a:ea typeface="Arial"/>
                <a:cs typeface="Arial"/>
                <a:sym typeface="Arial"/>
              </a:endParaRPr>
            </a:p>
          </p:txBody>
        </p:sp>
        <p:sp>
          <p:nvSpPr>
            <p:cNvPr id="959" name="Google Shape;959;p33"/>
            <p:cNvSpPr txBox="1"/>
            <p:nvPr/>
          </p:nvSpPr>
          <p:spPr>
            <a:xfrm>
              <a:off x="6248500" y="1130479"/>
              <a:ext cx="18993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200"/>
                </a:spcAft>
                <a:buClr>
                  <a:srgbClr val="000000"/>
                </a:buClr>
                <a:buSzPts val="1400"/>
                <a:buFont typeface="Arial"/>
                <a:buNone/>
              </a:pPr>
              <a:r>
                <a:rPr b="0" i="0" lang="en" sz="1400" u="none" cap="none" strike="noStrike">
                  <a:solidFill>
                    <a:schemeClr val="dk2"/>
                  </a:solidFill>
                  <a:latin typeface="Lexend Medium"/>
                  <a:ea typeface="Lexend Medium"/>
                  <a:cs typeface="Lexend Medium"/>
                  <a:sym typeface="Lexend Medium"/>
                </a:rPr>
                <a:t>High-energy ER</a:t>
              </a:r>
              <a:endParaRPr b="0" i="0" sz="1400" u="none" cap="none" strike="noStrike">
                <a:solidFill>
                  <a:srgbClr val="000000"/>
                </a:solidFill>
                <a:latin typeface="Lexend Medium"/>
                <a:ea typeface="Lexend Medium"/>
                <a:cs typeface="Lexend Medium"/>
                <a:sym typeface="Lexend Medium"/>
              </a:endParaRPr>
            </a:p>
          </p:txBody>
        </p:sp>
      </p:grpSp>
      <p:cxnSp>
        <p:nvCxnSpPr>
          <p:cNvPr id="960" name="Google Shape;960;p33"/>
          <p:cNvCxnSpPr/>
          <p:nvPr/>
        </p:nvCxnSpPr>
        <p:spPr>
          <a:xfrm>
            <a:off x="6259275" y="1383400"/>
            <a:ext cx="356100" cy="90900"/>
          </a:xfrm>
          <a:prstGeom prst="straightConnector1">
            <a:avLst/>
          </a:prstGeom>
          <a:noFill/>
          <a:ln cap="flat" cmpd="sng" w="19050">
            <a:solidFill>
              <a:srgbClr val="2E8B57"/>
            </a:solidFill>
            <a:prstDash val="solid"/>
            <a:round/>
            <a:headEnd len="sm" w="sm" type="none"/>
            <a:tailEnd len="med" w="med" type="stealth"/>
          </a:ln>
        </p:spPr>
      </p:cxnSp>
      <p:cxnSp>
        <p:nvCxnSpPr>
          <p:cNvPr id="961" name="Google Shape;961;p33"/>
          <p:cNvCxnSpPr/>
          <p:nvPr/>
        </p:nvCxnSpPr>
        <p:spPr>
          <a:xfrm>
            <a:off x="6111349" y="1788848"/>
            <a:ext cx="482100" cy="712800"/>
          </a:xfrm>
          <a:prstGeom prst="straightConnector1">
            <a:avLst/>
          </a:prstGeom>
          <a:noFill/>
          <a:ln cap="flat" cmpd="sng" w="19050">
            <a:solidFill>
              <a:srgbClr val="FF1A71"/>
            </a:solidFill>
            <a:prstDash val="solid"/>
            <a:round/>
            <a:headEnd len="sm" w="sm" type="none"/>
            <a:tailEnd len="med" w="med" type="stealth"/>
          </a:ln>
        </p:spPr>
      </p:cxnSp>
      <p:grpSp>
        <p:nvGrpSpPr>
          <p:cNvPr id="962" name="Google Shape;962;p33"/>
          <p:cNvGrpSpPr/>
          <p:nvPr/>
        </p:nvGrpSpPr>
        <p:grpSpPr>
          <a:xfrm>
            <a:off x="435815" y="2129407"/>
            <a:ext cx="3300679" cy="1029963"/>
            <a:chOff x="6208160" y="2217454"/>
            <a:chExt cx="2502600" cy="1029963"/>
          </a:xfrm>
        </p:grpSpPr>
        <p:sp>
          <p:nvSpPr>
            <p:cNvPr id="963" name="Google Shape;963;p33"/>
            <p:cNvSpPr/>
            <p:nvPr/>
          </p:nvSpPr>
          <p:spPr>
            <a:xfrm>
              <a:off x="6208160" y="2534617"/>
              <a:ext cx="2502600" cy="712800"/>
            </a:xfrm>
            <a:prstGeom prst="roundRect">
              <a:avLst>
                <a:gd fmla="val 16667" name="adj"/>
              </a:avLst>
            </a:prstGeom>
            <a:noFill/>
            <a:ln cap="flat" cmpd="sng" w="19050">
              <a:solidFill>
                <a:srgbClr val="E69138"/>
              </a:solidFill>
              <a:prstDash val="dash"/>
              <a:round/>
              <a:headEnd len="sm" w="sm" type="none"/>
              <a:tailEnd len="sm" w="sm" type="none"/>
            </a:ln>
          </p:spPr>
          <p:txBody>
            <a:bodyPr anchorCtr="0" anchor="t" bIns="18000" lIns="18000" spcFirstLastPara="1" rIns="0" wrap="square" tIns="18000">
              <a:noAutofit/>
            </a:bodyPr>
            <a:lstStyle/>
            <a:p>
              <a:pPr indent="-162599" lvl="0" marL="208799" marR="0" rtl="0" algn="l">
                <a:lnSpc>
                  <a:spcPct val="115000"/>
                </a:lnSpc>
                <a:spcBef>
                  <a:spcPts val="0"/>
                </a:spcBef>
                <a:spcAft>
                  <a:spcPts val="0"/>
                </a:spcAft>
                <a:buClr>
                  <a:schemeClr val="dk2"/>
                </a:buClr>
                <a:buSzPts val="1200"/>
                <a:buFont typeface="Lexend"/>
                <a:buChar char="●"/>
              </a:pPr>
              <a:r>
                <a:rPr b="0" i="0" lang="en" sz="1200" u="none" cap="none" strike="noStrike">
                  <a:solidFill>
                    <a:schemeClr val="dk2"/>
                  </a:solidFill>
                  <a:latin typeface="Lexend"/>
                  <a:ea typeface="Lexend"/>
                  <a:cs typeface="Lexend"/>
                  <a:sym typeface="Lexend"/>
                </a:rPr>
                <a:t>Cosmic ray-boosted Dark Matter - </a:t>
              </a:r>
              <a:r>
                <a:rPr b="0" i="1" lang="en" sz="1200" u="sng" cap="none" strike="noStrike">
                  <a:solidFill>
                    <a:schemeClr val="accent5"/>
                  </a:solidFill>
                  <a:latin typeface="Lexend"/>
                  <a:ea typeface="Lexend"/>
                  <a:cs typeface="Lexend"/>
                  <a:sym typeface="Lexend"/>
                  <a:hlinkClick r:id="rId12">
                    <a:extLst>
                      <a:ext uri="{A12FA001-AC4F-418D-AE19-62706E023703}">
                        <ahyp:hlinkClr val="tx"/>
                      </a:ext>
                    </a:extLst>
                  </a:hlinkClick>
                </a:rPr>
                <a:t>PRL </a:t>
              </a:r>
              <a:r>
                <a:rPr b="1" i="1" lang="en" sz="1200" u="sng" cap="none" strike="noStrike">
                  <a:solidFill>
                    <a:schemeClr val="accent5"/>
                  </a:solidFill>
                  <a:latin typeface="Lexend"/>
                  <a:ea typeface="Lexend"/>
                  <a:cs typeface="Lexend"/>
                  <a:sym typeface="Lexend"/>
                  <a:hlinkClick r:id="rId13">
                    <a:extLst>
                      <a:ext uri="{A12FA001-AC4F-418D-AE19-62706E023703}">
                        <ahyp:hlinkClr val="tx"/>
                      </a:ext>
                    </a:extLst>
                  </a:hlinkClick>
                </a:rPr>
                <a:t>134</a:t>
              </a:r>
              <a:r>
                <a:rPr b="0" i="1" lang="en" sz="1200" u="sng" cap="none" strike="noStrike">
                  <a:solidFill>
                    <a:schemeClr val="accent5"/>
                  </a:solidFill>
                  <a:latin typeface="Lexend"/>
                  <a:ea typeface="Lexend"/>
                  <a:cs typeface="Lexend"/>
                  <a:sym typeface="Lexend"/>
                  <a:hlinkClick r:id="rId14">
                    <a:extLst>
                      <a:ext uri="{A12FA001-AC4F-418D-AE19-62706E023703}">
                        <ahyp:hlinkClr val="tx"/>
                      </a:ext>
                    </a:extLst>
                  </a:hlinkClick>
                </a:rPr>
                <a:t>, 241801 (2025)</a:t>
              </a:r>
              <a:endParaRPr b="0" i="0" sz="1200" u="none" cap="none" strike="noStrike">
                <a:solidFill>
                  <a:schemeClr val="dk2"/>
                </a:solidFill>
                <a:latin typeface="Lexend"/>
                <a:ea typeface="Lexend"/>
                <a:cs typeface="Lexend"/>
                <a:sym typeface="Lexend"/>
              </a:endParaRPr>
            </a:p>
            <a:p>
              <a:pPr indent="-162599" lvl="0" marL="208799" marR="0" rtl="0" algn="l">
                <a:lnSpc>
                  <a:spcPct val="115000"/>
                </a:lnSpc>
                <a:spcBef>
                  <a:spcPts val="0"/>
                </a:spcBef>
                <a:spcAft>
                  <a:spcPts val="0"/>
                </a:spcAft>
                <a:buClr>
                  <a:schemeClr val="dk2"/>
                </a:buClr>
                <a:buSzPts val="1200"/>
                <a:buFont typeface="Lexend"/>
                <a:buChar char="●"/>
              </a:pPr>
              <a:r>
                <a:rPr b="0" i="0" lang="en" sz="1200" u="none" cap="none" strike="noStrike">
                  <a:solidFill>
                    <a:schemeClr val="dk2"/>
                  </a:solidFill>
                  <a:latin typeface="Lexend"/>
                  <a:ea typeface="Lexend"/>
                  <a:cs typeface="Lexend"/>
                  <a:sym typeface="Lexend"/>
                </a:rPr>
                <a:t>WIMP-pion - </a:t>
              </a:r>
              <a:r>
                <a:rPr b="0" i="1" lang="en" sz="1200" u="sng" cap="none" strike="noStrike">
                  <a:solidFill>
                    <a:schemeClr val="accent5"/>
                  </a:solidFill>
                  <a:latin typeface="Lexend"/>
                  <a:ea typeface="Lexend"/>
                  <a:cs typeface="Lexend"/>
                  <a:sym typeface="Lexend"/>
                  <a:hlinkClick r:id="rId15">
                    <a:extLst>
                      <a:ext uri="{A12FA001-AC4F-418D-AE19-62706E023703}">
                        <ahyp:hlinkClr val="tx"/>
                      </a:ext>
                    </a:extLst>
                  </a:hlinkClick>
                </a:rPr>
                <a:t>Commun Phys </a:t>
              </a:r>
              <a:r>
                <a:rPr b="1" i="1" lang="en" sz="1200" u="sng" cap="none" strike="noStrike">
                  <a:solidFill>
                    <a:schemeClr val="accent5"/>
                  </a:solidFill>
                  <a:latin typeface="Lexend"/>
                  <a:ea typeface="Lexend"/>
                  <a:cs typeface="Lexend"/>
                  <a:sym typeface="Lexend"/>
                  <a:hlinkClick r:id="rId16">
                    <a:extLst>
                      <a:ext uri="{A12FA001-AC4F-418D-AE19-62706E023703}">
                        <ahyp:hlinkClr val="tx"/>
                      </a:ext>
                    </a:extLst>
                  </a:hlinkClick>
                </a:rPr>
                <a:t>7,</a:t>
              </a:r>
              <a:r>
                <a:rPr b="0" i="1" lang="en" sz="1200" u="sng" cap="none" strike="noStrike">
                  <a:solidFill>
                    <a:schemeClr val="accent5"/>
                  </a:solidFill>
                  <a:latin typeface="Lexend"/>
                  <a:ea typeface="Lexend"/>
                  <a:cs typeface="Lexend"/>
                  <a:sym typeface="Lexend"/>
                  <a:hlinkClick r:id="rId17">
                    <a:extLst>
                      <a:ext uri="{A12FA001-AC4F-418D-AE19-62706E023703}">
                        <ahyp:hlinkClr val="tx"/>
                      </a:ext>
                    </a:extLst>
                  </a:hlinkClick>
                </a:rPr>
                <a:t>292 (2024)</a:t>
              </a:r>
              <a:endParaRPr b="0" i="0" sz="1200" u="none" cap="none" strike="noStrike">
                <a:solidFill>
                  <a:srgbClr val="000000"/>
                </a:solidFill>
                <a:latin typeface="Arial"/>
                <a:ea typeface="Arial"/>
                <a:cs typeface="Arial"/>
                <a:sym typeface="Arial"/>
              </a:endParaRPr>
            </a:p>
          </p:txBody>
        </p:sp>
        <p:sp>
          <p:nvSpPr>
            <p:cNvPr id="964" name="Google Shape;964;p33"/>
            <p:cNvSpPr txBox="1"/>
            <p:nvPr/>
          </p:nvSpPr>
          <p:spPr>
            <a:xfrm>
              <a:off x="6248500" y="2217454"/>
              <a:ext cx="18993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200"/>
                </a:spcAft>
                <a:buClr>
                  <a:srgbClr val="000000"/>
                </a:buClr>
                <a:buSzPts val="1400"/>
                <a:buFont typeface="Arial"/>
                <a:buNone/>
              </a:pPr>
              <a:r>
                <a:rPr b="0" i="0" lang="en" sz="1400" u="none" cap="none" strike="noStrike">
                  <a:solidFill>
                    <a:schemeClr val="dk2"/>
                  </a:solidFill>
                  <a:latin typeface="Lexend Medium"/>
                  <a:ea typeface="Lexend Medium"/>
                  <a:cs typeface="Lexend Medium"/>
                  <a:sym typeface="Lexend Medium"/>
                </a:rPr>
                <a:t>Low-energy NR</a:t>
              </a:r>
              <a:endParaRPr b="0" i="0" sz="1400" u="none" cap="none" strike="noStrike">
                <a:solidFill>
                  <a:srgbClr val="000000"/>
                </a:solidFill>
                <a:latin typeface="Lexend Medium"/>
                <a:ea typeface="Lexend Medium"/>
                <a:cs typeface="Lexend Medium"/>
                <a:sym typeface="Lexend Medium"/>
              </a:endParaRPr>
            </a:p>
          </p:txBody>
        </p:sp>
      </p:grpSp>
      <p:grpSp>
        <p:nvGrpSpPr>
          <p:cNvPr id="965" name="Google Shape;965;p33"/>
          <p:cNvGrpSpPr/>
          <p:nvPr/>
        </p:nvGrpSpPr>
        <p:grpSpPr>
          <a:xfrm>
            <a:off x="671079" y="871922"/>
            <a:ext cx="2907544" cy="1222973"/>
            <a:chOff x="6208151" y="2377149"/>
            <a:chExt cx="2571000" cy="1355095"/>
          </a:xfrm>
        </p:grpSpPr>
        <p:sp>
          <p:nvSpPr>
            <p:cNvPr id="966" name="Google Shape;966;p33"/>
            <p:cNvSpPr/>
            <p:nvPr/>
          </p:nvSpPr>
          <p:spPr>
            <a:xfrm>
              <a:off x="6208151" y="2722744"/>
              <a:ext cx="2571000" cy="1009500"/>
            </a:xfrm>
            <a:prstGeom prst="roundRect">
              <a:avLst>
                <a:gd fmla="val 16667" name="adj"/>
              </a:avLst>
            </a:prstGeom>
            <a:noFill/>
            <a:ln cap="flat" cmpd="sng" w="19050">
              <a:solidFill>
                <a:srgbClr val="3D85C6"/>
              </a:solidFill>
              <a:prstDash val="dash"/>
              <a:round/>
              <a:headEnd len="sm" w="sm" type="none"/>
              <a:tailEnd len="sm" w="sm" type="none"/>
            </a:ln>
          </p:spPr>
          <p:txBody>
            <a:bodyPr anchorCtr="0" anchor="t" bIns="18000" lIns="18000" spcFirstLastPara="1" rIns="0" wrap="square" tIns="18000">
              <a:noAutofit/>
            </a:bodyPr>
            <a:lstStyle/>
            <a:p>
              <a:pPr indent="-156249" lvl="0" marL="208799" marR="0" rtl="0" algn="l">
                <a:lnSpc>
                  <a:spcPct val="115000"/>
                </a:lnSpc>
                <a:spcBef>
                  <a:spcPts val="0"/>
                </a:spcBef>
                <a:spcAft>
                  <a:spcPts val="0"/>
                </a:spcAft>
                <a:buClr>
                  <a:schemeClr val="dk2"/>
                </a:buClr>
                <a:buSzPts val="1100"/>
                <a:buFont typeface="Lexend"/>
                <a:buChar char="●"/>
              </a:pPr>
              <a:r>
                <a:rPr b="0" i="0" lang="en" sz="1200" u="none" cap="none" strike="noStrike">
                  <a:solidFill>
                    <a:schemeClr val="dk2"/>
                  </a:solidFill>
                  <a:latin typeface="Lexend"/>
                  <a:ea typeface="Lexend"/>
                  <a:cs typeface="Lexend"/>
                  <a:sym typeface="Lexend"/>
                </a:rPr>
                <a:t>LEER searches (</a:t>
              </a:r>
              <a:r>
                <a:rPr b="0" i="1" lang="en" sz="1200" u="sng" cap="none" strike="noStrike">
                  <a:solidFill>
                    <a:schemeClr val="accent5"/>
                  </a:solidFill>
                  <a:latin typeface="Lexend"/>
                  <a:ea typeface="Lexend"/>
                  <a:cs typeface="Lexend"/>
                  <a:sym typeface="Lexend"/>
                  <a:hlinkClick r:id="rId18">
                    <a:extLst>
                      <a:ext uri="{A12FA001-AC4F-418D-AE19-62706E023703}">
                        <ahyp:hlinkClr val="tx"/>
                      </a:ext>
                    </a:extLst>
                  </a:hlinkClick>
                </a:rPr>
                <a:t>Phys.Rev.D </a:t>
              </a:r>
              <a:r>
                <a:rPr b="1" i="1" lang="en" sz="1200" u="sng" cap="none" strike="noStrike">
                  <a:solidFill>
                    <a:schemeClr val="accent5"/>
                  </a:solidFill>
                  <a:latin typeface="Lexend"/>
                  <a:ea typeface="Lexend"/>
                  <a:cs typeface="Lexend"/>
                  <a:sym typeface="Lexend"/>
                  <a:hlinkClick r:id="rId19">
                    <a:extLst>
                      <a:ext uri="{A12FA001-AC4F-418D-AE19-62706E023703}">
                        <ahyp:hlinkClr val="tx"/>
                      </a:ext>
                    </a:extLst>
                  </a:hlinkClick>
                </a:rPr>
                <a:t>108</a:t>
              </a:r>
              <a:r>
                <a:rPr b="0" i="1" lang="en" sz="1200" u="sng" cap="none" strike="noStrike">
                  <a:solidFill>
                    <a:schemeClr val="accent5"/>
                  </a:solidFill>
                  <a:latin typeface="Lexend"/>
                  <a:ea typeface="Lexend"/>
                  <a:cs typeface="Lexend"/>
                  <a:sym typeface="Lexend"/>
                  <a:hlinkClick r:id="rId20">
                    <a:extLst>
                      <a:ext uri="{A12FA001-AC4F-418D-AE19-62706E023703}">
                        <ahyp:hlinkClr val="tx"/>
                      </a:ext>
                    </a:extLst>
                  </a:hlinkClick>
                </a:rPr>
                <a:t>,072006 (2023)</a:t>
              </a:r>
              <a:r>
                <a:rPr b="0" i="0" lang="en" sz="1200" u="none" cap="none" strike="noStrike">
                  <a:solidFill>
                    <a:schemeClr val="dk2"/>
                  </a:solidFill>
                  <a:latin typeface="Lexend"/>
                  <a:ea typeface="Lexend"/>
                  <a:cs typeface="Lexend"/>
                  <a:sym typeface="Lexend"/>
                </a:rPr>
                <a:t>)</a:t>
              </a:r>
              <a:endParaRPr b="0" i="0" sz="1200" u="none" cap="none" strike="noStrike">
                <a:solidFill>
                  <a:schemeClr val="dk2"/>
                </a:solidFill>
                <a:latin typeface="Lexend"/>
                <a:ea typeface="Lexend"/>
                <a:cs typeface="Lexend"/>
                <a:sym typeface="Lexend"/>
              </a:endParaRPr>
            </a:p>
            <a:p>
              <a:pPr indent="-162599" lvl="0" marL="208799" marR="0" rtl="0" algn="l">
                <a:lnSpc>
                  <a:spcPct val="115000"/>
                </a:lnSpc>
                <a:spcBef>
                  <a:spcPts val="0"/>
                </a:spcBef>
                <a:spcAft>
                  <a:spcPts val="0"/>
                </a:spcAft>
                <a:buClr>
                  <a:schemeClr val="dk2"/>
                </a:buClr>
                <a:buSzPts val="1200"/>
                <a:buFont typeface="Lexend"/>
                <a:buChar char="●"/>
              </a:pPr>
              <a:r>
                <a:rPr b="0" i="0" lang="en" sz="1200" u="none" cap="none" strike="noStrike">
                  <a:solidFill>
                    <a:schemeClr val="dk2"/>
                  </a:solidFill>
                  <a:latin typeface="Lexend"/>
                  <a:ea typeface="Lexend"/>
                  <a:cs typeface="Lexend"/>
                  <a:sym typeface="Lexend"/>
                </a:rPr>
                <a:t>Atmospheric millicharge particles (</a:t>
              </a:r>
              <a:r>
                <a:rPr b="0" i="1" lang="en" sz="1200" u="sng" cap="none" strike="noStrike">
                  <a:solidFill>
                    <a:schemeClr val="accent5"/>
                  </a:solidFill>
                  <a:latin typeface="Lexend"/>
                  <a:ea typeface="Lexend"/>
                  <a:cs typeface="Lexend"/>
                  <a:sym typeface="Lexend"/>
                  <a:hlinkClick r:id="rId21">
                    <a:extLst>
                      <a:ext uri="{A12FA001-AC4F-418D-AE19-62706E023703}">
                        <ahyp:hlinkClr val="tx"/>
                      </a:ext>
                    </a:extLst>
                  </a:hlinkClick>
                </a:rPr>
                <a:t>PRL </a:t>
              </a:r>
              <a:r>
                <a:rPr b="1" i="1" lang="en" sz="1200" u="sng" cap="none" strike="noStrike">
                  <a:solidFill>
                    <a:schemeClr val="accent5"/>
                  </a:solidFill>
                  <a:latin typeface="Lexend"/>
                  <a:ea typeface="Lexend"/>
                  <a:cs typeface="Lexend"/>
                  <a:sym typeface="Lexend"/>
                  <a:hlinkClick r:id="rId22">
                    <a:extLst>
                      <a:ext uri="{A12FA001-AC4F-418D-AE19-62706E023703}">
                        <ahyp:hlinkClr val="tx"/>
                      </a:ext>
                    </a:extLst>
                  </a:hlinkClick>
                </a:rPr>
                <a:t>134</a:t>
              </a:r>
              <a:r>
                <a:rPr b="0" i="1" lang="en" sz="1200" u="sng" cap="none" strike="noStrike">
                  <a:solidFill>
                    <a:schemeClr val="accent5"/>
                  </a:solidFill>
                  <a:latin typeface="Lexend"/>
                  <a:ea typeface="Lexend"/>
                  <a:cs typeface="Lexend"/>
                  <a:sym typeface="Lexend"/>
                  <a:hlinkClick r:id="rId23">
                    <a:extLst>
                      <a:ext uri="{A12FA001-AC4F-418D-AE19-62706E023703}">
                        <ahyp:hlinkClr val="tx"/>
                      </a:ext>
                    </a:extLst>
                  </a:hlinkClick>
                </a:rPr>
                <a:t>, 241802 (2025)</a:t>
              </a:r>
              <a:r>
                <a:rPr b="0" i="0" lang="en" sz="1200" u="none" cap="none" strike="noStrike">
                  <a:solidFill>
                    <a:schemeClr val="dk2"/>
                  </a:solidFill>
                  <a:latin typeface="Lexend"/>
                  <a:ea typeface="Lexend"/>
                  <a:cs typeface="Lexend"/>
                  <a:sym typeface="Lexend"/>
                </a:rPr>
                <a:t>)</a:t>
              </a:r>
              <a:endParaRPr b="0" i="0" sz="1100" u="none" cap="none" strike="noStrike">
                <a:solidFill>
                  <a:srgbClr val="000000"/>
                </a:solidFill>
                <a:latin typeface="Arial"/>
                <a:ea typeface="Arial"/>
                <a:cs typeface="Arial"/>
                <a:sym typeface="Arial"/>
              </a:endParaRPr>
            </a:p>
          </p:txBody>
        </p:sp>
        <p:sp>
          <p:nvSpPr>
            <p:cNvPr id="967" name="Google Shape;967;p33"/>
            <p:cNvSpPr txBox="1"/>
            <p:nvPr/>
          </p:nvSpPr>
          <p:spPr>
            <a:xfrm>
              <a:off x="6245550" y="2377149"/>
              <a:ext cx="1899300" cy="4434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200"/>
                </a:spcAft>
                <a:buClr>
                  <a:srgbClr val="000000"/>
                </a:buClr>
                <a:buSzPts val="1400"/>
                <a:buFont typeface="Arial"/>
                <a:buNone/>
              </a:pPr>
              <a:r>
                <a:rPr b="0" i="0" lang="en" sz="1400" u="none" cap="none" strike="noStrike">
                  <a:solidFill>
                    <a:schemeClr val="dk2"/>
                  </a:solidFill>
                  <a:latin typeface="Lexend Medium"/>
                  <a:ea typeface="Lexend Medium"/>
                  <a:cs typeface="Lexend Medium"/>
                  <a:sym typeface="Lexend Medium"/>
                </a:rPr>
                <a:t>Low-energy ER</a:t>
              </a:r>
              <a:endParaRPr b="0" i="0" sz="1400" u="none" cap="none" strike="noStrike">
                <a:solidFill>
                  <a:srgbClr val="000000"/>
                </a:solidFill>
                <a:latin typeface="Lexend Medium"/>
                <a:ea typeface="Lexend Medium"/>
                <a:cs typeface="Lexend Medium"/>
                <a:sym typeface="Lexend Medium"/>
              </a:endParaRPr>
            </a:p>
          </p:txBody>
        </p:sp>
      </p:grpSp>
      <p:cxnSp>
        <p:nvCxnSpPr>
          <p:cNvPr id="968" name="Google Shape;968;p33"/>
          <p:cNvCxnSpPr/>
          <p:nvPr/>
        </p:nvCxnSpPr>
        <p:spPr>
          <a:xfrm rot="10800000">
            <a:off x="3729549" y="1397723"/>
            <a:ext cx="796200" cy="555900"/>
          </a:xfrm>
          <a:prstGeom prst="straightConnector1">
            <a:avLst/>
          </a:prstGeom>
          <a:noFill/>
          <a:ln cap="flat" cmpd="sng" w="19050">
            <a:solidFill>
              <a:srgbClr val="3C78D8"/>
            </a:solidFill>
            <a:prstDash val="solid"/>
            <a:round/>
            <a:headEnd len="sm" w="sm" type="none"/>
            <a:tailEnd len="med" w="med" type="stealth"/>
          </a:ln>
        </p:spPr>
      </p:cxnSp>
      <p:cxnSp>
        <p:nvCxnSpPr>
          <p:cNvPr id="969" name="Google Shape;969;p33"/>
          <p:cNvCxnSpPr/>
          <p:nvPr/>
        </p:nvCxnSpPr>
        <p:spPr>
          <a:xfrm flipH="1">
            <a:off x="3724799" y="2289673"/>
            <a:ext cx="365100" cy="162600"/>
          </a:xfrm>
          <a:prstGeom prst="straightConnector1">
            <a:avLst/>
          </a:prstGeom>
          <a:noFill/>
          <a:ln cap="flat" cmpd="sng" w="19050">
            <a:solidFill>
              <a:srgbClr val="E69138"/>
            </a:solidFill>
            <a:prstDash val="solid"/>
            <a:round/>
            <a:headEnd len="sm" w="sm" type="none"/>
            <a:tailEnd len="med" w="med" type="stealth"/>
          </a:ln>
        </p:spPr>
      </p:cxn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73" name="Shape 973"/>
        <p:cNvGrpSpPr/>
        <p:nvPr/>
      </p:nvGrpSpPr>
      <p:grpSpPr>
        <a:xfrm>
          <a:off x="0" y="0"/>
          <a:ext cx="0" cy="0"/>
          <a:chOff x="0" y="0"/>
          <a:chExt cx="0" cy="0"/>
        </a:xfrm>
      </p:grpSpPr>
      <p:sp>
        <p:nvSpPr>
          <p:cNvPr id="974" name="Google Shape;974;p34"/>
          <p:cNvSpPr txBox="1"/>
          <p:nvPr>
            <p:ph type="title"/>
          </p:nvPr>
        </p:nvSpPr>
        <p:spPr>
          <a:xfrm>
            <a:off x="582525" y="42656"/>
            <a:ext cx="8375100" cy="5646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600"/>
              <a:buNone/>
            </a:pPr>
            <a:r>
              <a:rPr lang="en" sz="3000"/>
              <a:t>Step 2: Continued dark matter science with HydroX</a:t>
            </a:r>
            <a:endParaRPr sz="3000"/>
          </a:p>
        </p:txBody>
      </p:sp>
      <p:sp>
        <p:nvSpPr>
          <p:cNvPr id="975" name="Google Shape;975;p34"/>
          <p:cNvSpPr txBox="1"/>
          <p:nvPr>
            <p:ph idx="1" type="body"/>
          </p:nvPr>
        </p:nvSpPr>
        <p:spPr>
          <a:xfrm>
            <a:off x="205125" y="607250"/>
            <a:ext cx="8752500" cy="4536300"/>
          </a:xfrm>
          <a:prstGeom prst="rect">
            <a:avLst/>
          </a:prstGeom>
          <a:noFill/>
          <a:ln>
            <a:noFill/>
          </a:ln>
        </p:spPr>
        <p:txBody>
          <a:bodyPr anchorCtr="0" anchor="t" bIns="91425" lIns="91425" spcFirstLastPara="1" rIns="91425" wrap="square" tIns="91425">
            <a:noAutofit/>
          </a:bodyPr>
          <a:lstStyle/>
          <a:p>
            <a:pPr indent="-342900" lvl="0" marL="457200" rtl="0" algn="l">
              <a:lnSpc>
                <a:spcPct val="100000"/>
              </a:lnSpc>
              <a:spcBef>
                <a:spcPts val="600"/>
              </a:spcBef>
              <a:spcAft>
                <a:spcPts val="0"/>
              </a:spcAft>
              <a:buSzPts val="1800"/>
              <a:buChar char="●"/>
            </a:pPr>
            <a:r>
              <a:rPr lang="en" sz="1800"/>
              <a:t>Motivation: </a:t>
            </a:r>
            <a:endParaRPr sz="1800"/>
          </a:p>
          <a:p>
            <a:pPr indent="-317500" lvl="1" marL="914400" rtl="0" algn="l">
              <a:lnSpc>
                <a:spcPct val="100000"/>
              </a:lnSpc>
              <a:spcBef>
                <a:spcPts val="0"/>
              </a:spcBef>
              <a:spcAft>
                <a:spcPts val="0"/>
              </a:spcAft>
              <a:buSzPts val="1400"/>
              <a:buChar char="○"/>
            </a:pPr>
            <a:r>
              <a:rPr lang="en" sz="1400" u="sng"/>
              <a:t>Only after LZ is no longer the world-leading experiment for pillar 1</a:t>
            </a:r>
            <a:r>
              <a:rPr lang="en" sz="1400"/>
              <a:t>; what other dark matter science can we do? </a:t>
            </a:r>
            <a:endParaRPr sz="1400"/>
          </a:p>
          <a:p>
            <a:pPr indent="-317500" lvl="1" marL="914400" rtl="0" algn="l">
              <a:lnSpc>
                <a:spcPct val="100000"/>
              </a:lnSpc>
              <a:spcBef>
                <a:spcPts val="0"/>
              </a:spcBef>
              <a:spcAft>
                <a:spcPts val="0"/>
              </a:spcAft>
              <a:buSzPts val="1400"/>
              <a:buChar char="○"/>
            </a:pPr>
            <a:r>
              <a:rPr lang="en" sz="1400"/>
              <a:t>HydroX: sensitivity to low-mass dark matter (10 MeV to 1 GeV mass range).</a:t>
            </a:r>
            <a:endParaRPr sz="1400"/>
          </a:p>
          <a:p>
            <a:pPr indent="-317500" lvl="1" marL="914400" rtl="0" algn="l">
              <a:lnSpc>
                <a:spcPct val="100000"/>
              </a:lnSpc>
              <a:spcBef>
                <a:spcPts val="0"/>
              </a:spcBef>
              <a:spcAft>
                <a:spcPts val="0"/>
              </a:spcAft>
              <a:buSzPts val="1400"/>
              <a:buChar char="○"/>
            </a:pPr>
            <a:r>
              <a:rPr lang="en" sz="1400"/>
              <a:t>Simultaneous sensitivity to Spin-Independent and Spin-Dependent interactions; </a:t>
            </a:r>
            <a:r>
              <a:rPr lang="en" sz="1400" u="sng"/>
              <a:t>unique</a:t>
            </a:r>
            <a:r>
              <a:rPr lang="en" sz="1400"/>
              <a:t> and </a:t>
            </a:r>
            <a:r>
              <a:rPr lang="en" sz="1400" u="sng"/>
              <a:t>complementary</a:t>
            </a:r>
            <a:r>
              <a:rPr lang="en" sz="1400"/>
              <a:t> to other DOE programs.</a:t>
            </a:r>
            <a:endParaRPr sz="1400"/>
          </a:p>
          <a:p>
            <a:pPr indent="-342900" lvl="0" marL="457200" rtl="0" algn="l">
              <a:lnSpc>
                <a:spcPct val="100000"/>
              </a:lnSpc>
              <a:spcBef>
                <a:spcPts val="0"/>
              </a:spcBef>
              <a:spcAft>
                <a:spcPts val="0"/>
              </a:spcAft>
              <a:buSzPts val="1800"/>
              <a:buChar char="●"/>
            </a:pPr>
            <a:r>
              <a:rPr lang="en" sz="1800"/>
              <a:t>R&amp;D needs: </a:t>
            </a:r>
            <a:endParaRPr sz="1800"/>
          </a:p>
          <a:p>
            <a:pPr indent="-317500" lvl="1" marL="914400" rtl="0" algn="l">
              <a:lnSpc>
                <a:spcPct val="100000"/>
              </a:lnSpc>
              <a:spcBef>
                <a:spcPts val="0"/>
              </a:spcBef>
              <a:spcAft>
                <a:spcPts val="0"/>
              </a:spcAft>
              <a:buSzPts val="1400"/>
              <a:buChar char="○"/>
            </a:pPr>
            <a:r>
              <a:rPr lang="en" sz="1400"/>
              <a:t>Basic technical feasibility of low-Z doping of xenon: solubility, signal size </a:t>
            </a:r>
            <a:endParaRPr sz="1400"/>
          </a:p>
          <a:p>
            <a:pPr indent="-304800" lvl="2" marL="1371600" rtl="0" algn="l">
              <a:lnSpc>
                <a:spcPct val="100000"/>
              </a:lnSpc>
              <a:spcBef>
                <a:spcPts val="0"/>
              </a:spcBef>
              <a:spcAft>
                <a:spcPts val="0"/>
              </a:spcAft>
              <a:buSzPts val="1200"/>
              <a:buChar char="■"/>
            </a:pPr>
            <a:r>
              <a:rPr lang="en" sz="1200"/>
              <a:t>Under investigation </a:t>
            </a:r>
            <a:r>
              <a:rPr lang="en" sz="1200" u="sng"/>
              <a:t>now</a:t>
            </a:r>
            <a:r>
              <a:rPr lang="en" sz="1200"/>
              <a:t> with dedicated setups</a:t>
            </a:r>
            <a:endParaRPr sz="1200"/>
          </a:p>
          <a:p>
            <a:pPr indent="-317500" lvl="1" marL="914400" rtl="0" algn="l">
              <a:lnSpc>
                <a:spcPct val="100000"/>
              </a:lnSpc>
              <a:spcBef>
                <a:spcPts val="0"/>
              </a:spcBef>
              <a:spcAft>
                <a:spcPts val="0"/>
              </a:spcAft>
              <a:buSzPts val="1400"/>
              <a:buChar char="○"/>
            </a:pPr>
            <a:r>
              <a:rPr lang="en" sz="1400"/>
              <a:t>Technical solution for adding and removing a dopant in LZ while maintaining purification</a:t>
            </a:r>
            <a:endParaRPr sz="1400"/>
          </a:p>
          <a:p>
            <a:pPr indent="-342900" lvl="0" marL="457200" rtl="0" algn="l">
              <a:lnSpc>
                <a:spcPct val="100000"/>
              </a:lnSpc>
              <a:spcBef>
                <a:spcPts val="0"/>
              </a:spcBef>
              <a:spcAft>
                <a:spcPts val="0"/>
              </a:spcAft>
              <a:buSzPts val="1800"/>
              <a:buChar char="●"/>
            </a:pPr>
            <a:r>
              <a:rPr lang="en" sz="1800"/>
              <a:t>LZ Modification needs: </a:t>
            </a:r>
            <a:endParaRPr sz="1800"/>
          </a:p>
          <a:p>
            <a:pPr indent="-317500" lvl="1" marL="914400" rtl="0" algn="l">
              <a:lnSpc>
                <a:spcPct val="100000"/>
              </a:lnSpc>
              <a:spcBef>
                <a:spcPts val="0"/>
              </a:spcBef>
              <a:spcAft>
                <a:spcPts val="0"/>
              </a:spcAft>
              <a:buSzPts val="1400"/>
              <a:buChar char="○"/>
            </a:pPr>
            <a:r>
              <a:rPr lang="en" sz="1400"/>
              <a:t>Requires modification to circulation system</a:t>
            </a:r>
            <a:endParaRPr sz="1400"/>
          </a:p>
          <a:p>
            <a:pPr indent="-317500" lvl="1" marL="914400" rtl="0" algn="l">
              <a:lnSpc>
                <a:spcPct val="100000"/>
              </a:lnSpc>
              <a:spcBef>
                <a:spcPts val="0"/>
              </a:spcBef>
              <a:spcAft>
                <a:spcPts val="0"/>
              </a:spcAft>
              <a:buSzPts val="1400"/>
              <a:buChar char="○"/>
            </a:pPr>
            <a:r>
              <a:rPr lang="en" sz="1400"/>
              <a:t>Unproven technology update (loading of sufficient low Z mass). Mitigation: includes a go/no-go milestone</a:t>
            </a:r>
            <a:endParaRPr sz="1400"/>
          </a:p>
        </p:txBody>
      </p:sp>
      <p:sp>
        <p:nvSpPr>
          <p:cNvPr id="976" name="Google Shape;976;p34"/>
          <p:cNvSpPr txBox="1"/>
          <p:nvPr>
            <p:ph idx="12" type="sldNum"/>
          </p:nvPr>
        </p:nvSpPr>
        <p:spPr>
          <a:xfrm>
            <a:off x="8686800" y="4898569"/>
            <a:ext cx="457200" cy="2451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
              <a:t>‹#›</a:t>
            </a:fld>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0" name="Shape 980"/>
        <p:cNvGrpSpPr/>
        <p:nvPr/>
      </p:nvGrpSpPr>
      <p:grpSpPr>
        <a:xfrm>
          <a:off x="0" y="0"/>
          <a:ext cx="0" cy="0"/>
          <a:chOff x="0" y="0"/>
          <a:chExt cx="0" cy="0"/>
        </a:xfrm>
      </p:grpSpPr>
      <p:sp>
        <p:nvSpPr>
          <p:cNvPr id="981" name="Google Shape;981;p41"/>
          <p:cNvSpPr/>
          <p:nvPr/>
        </p:nvSpPr>
        <p:spPr>
          <a:xfrm>
            <a:off x="117812" y="4747303"/>
            <a:ext cx="2093700" cy="358200"/>
          </a:xfrm>
          <a:prstGeom prst="rect">
            <a:avLst/>
          </a:prstGeom>
          <a:solidFill>
            <a:srgbClr val="FFFFFF"/>
          </a:solid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FF2600"/>
              </a:buClr>
              <a:buSzPts val="1000"/>
              <a:buFont typeface="Arial"/>
              <a:buNone/>
            </a:pPr>
            <a:r>
              <a:t/>
            </a:r>
            <a:endParaRPr b="0" i="0" sz="1000" u="none" cap="none" strike="noStrike">
              <a:solidFill>
                <a:srgbClr val="FF2600"/>
              </a:solidFill>
              <a:latin typeface="Arial"/>
              <a:ea typeface="Arial"/>
              <a:cs typeface="Arial"/>
              <a:sym typeface="Arial"/>
            </a:endParaRPr>
          </a:p>
        </p:txBody>
      </p:sp>
      <p:sp>
        <p:nvSpPr>
          <p:cNvPr id="982" name="Google Shape;982;p41"/>
          <p:cNvSpPr txBox="1"/>
          <p:nvPr/>
        </p:nvSpPr>
        <p:spPr>
          <a:xfrm>
            <a:off x="1288767" y="2862900"/>
            <a:ext cx="6993900" cy="384600"/>
          </a:xfrm>
          <a:prstGeom prst="rect">
            <a:avLst/>
          </a:prstGeom>
          <a:noFill/>
          <a:ln>
            <a:noFill/>
          </a:ln>
        </p:spPr>
        <p:txBody>
          <a:bodyPr anchorCtr="0" anchor="t" bIns="68550" lIns="68550" spcFirstLastPara="1" rIns="68550" wrap="square" tIns="68550">
            <a:spAutoFit/>
          </a:bodyPr>
          <a:lstStyle/>
          <a:p>
            <a:pPr indent="0" lvl="0" marL="0" marR="0" rtl="0" algn="ctr">
              <a:lnSpc>
                <a:spcPct val="100000"/>
              </a:lnSpc>
              <a:spcBef>
                <a:spcPts val="0"/>
              </a:spcBef>
              <a:spcAft>
                <a:spcPts val="0"/>
              </a:spcAft>
              <a:buClr>
                <a:srgbClr val="000000"/>
              </a:buClr>
              <a:buSzPts val="1600"/>
              <a:buFont typeface="Arial"/>
              <a:buNone/>
            </a:pPr>
            <a:r>
              <a:rPr b="0" i="0" lang="en" sz="1600" u="none" cap="none" strike="noStrike">
                <a:solidFill>
                  <a:srgbClr val="000000"/>
                </a:solidFill>
                <a:latin typeface="Arial"/>
                <a:ea typeface="Arial"/>
                <a:cs typeface="Arial"/>
                <a:sym typeface="Arial"/>
              </a:rPr>
              <a:t>Prepared for Rick Gaitskell on behalf of XLZD</a:t>
            </a:r>
            <a:endParaRPr b="0" i="0" sz="500" u="none" cap="none" strike="noStrike">
              <a:solidFill>
                <a:srgbClr val="000000"/>
              </a:solidFill>
              <a:latin typeface="Arial"/>
              <a:ea typeface="Arial"/>
              <a:cs typeface="Arial"/>
              <a:sym typeface="Arial"/>
            </a:endParaRPr>
          </a:p>
        </p:txBody>
      </p:sp>
      <p:sp>
        <p:nvSpPr>
          <p:cNvPr id="983" name="Google Shape;983;p41"/>
          <p:cNvSpPr txBox="1"/>
          <p:nvPr/>
        </p:nvSpPr>
        <p:spPr>
          <a:xfrm>
            <a:off x="827100" y="217382"/>
            <a:ext cx="7489800" cy="1554600"/>
          </a:xfrm>
          <a:prstGeom prst="rect">
            <a:avLst/>
          </a:prstGeom>
          <a:noFill/>
          <a:ln>
            <a:noFill/>
          </a:ln>
          <a:effectLst>
            <a:outerShdw blurRad="476250" rotWithShape="0" dir="5400000" dist="14288">
              <a:srgbClr val="000000">
                <a:alpha val="0"/>
              </a:srgbClr>
            </a:outerShdw>
          </a:effectLst>
        </p:spPr>
        <p:txBody>
          <a:bodyPr anchorCtr="0" anchor="t" bIns="68550" lIns="68550" spcFirstLastPara="1" rIns="68550" wrap="square" tIns="68550">
            <a:spAutoFit/>
          </a:bodyPr>
          <a:lstStyle/>
          <a:p>
            <a:pPr indent="0" lvl="0" marL="0" marR="0" rtl="0" algn="ctr">
              <a:lnSpc>
                <a:spcPct val="100000"/>
              </a:lnSpc>
              <a:spcBef>
                <a:spcPts val="0"/>
              </a:spcBef>
              <a:spcAft>
                <a:spcPts val="0"/>
              </a:spcAft>
              <a:buClr>
                <a:srgbClr val="000000"/>
              </a:buClr>
              <a:buSzPts val="2900"/>
              <a:buFont typeface="Arial"/>
              <a:buNone/>
            </a:pPr>
            <a:r>
              <a:rPr b="1" i="0" lang="en" sz="2900" u="none" cap="none" strike="noStrike">
                <a:solidFill>
                  <a:srgbClr val="000000"/>
                </a:solidFill>
                <a:latin typeface="Arial"/>
                <a:ea typeface="Arial"/>
                <a:cs typeface="Arial"/>
                <a:sym typeface="Arial"/>
              </a:rPr>
              <a:t>XLZD: A next generation </a:t>
            </a:r>
            <a:endParaRPr b="0" i="0" sz="5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900"/>
              <a:buFont typeface="Arial"/>
              <a:buNone/>
            </a:pPr>
            <a:r>
              <a:rPr b="1" i="0" lang="en" sz="2900" u="none" cap="none" strike="noStrike">
                <a:solidFill>
                  <a:srgbClr val="000000"/>
                </a:solidFill>
                <a:latin typeface="Arial"/>
                <a:ea typeface="Arial"/>
                <a:cs typeface="Arial"/>
                <a:sym typeface="Arial"/>
              </a:rPr>
              <a:t>observatory for rare events </a:t>
            </a:r>
            <a:endParaRPr b="0" i="0" sz="5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900"/>
              <a:buFont typeface="Arial"/>
              <a:buNone/>
            </a:pPr>
            <a:r>
              <a:t/>
            </a:r>
            <a:endParaRPr b="1" i="0" sz="29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500" u="none" cap="none" strike="noStrike">
              <a:solidFill>
                <a:srgbClr val="000000"/>
              </a:solidFill>
              <a:latin typeface="Arial"/>
              <a:ea typeface="Arial"/>
              <a:cs typeface="Arial"/>
              <a:sym typeface="Arial"/>
            </a:endParaRPr>
          </a:p>
        </p:txBody>
      </p:sp>
      <p:pic>
        <p:nvPicPr>
          <p:cNvPr descr="Google Shape;38;p1" id="984" name="Google Shape;984;p41"/>
          <p:cNvPicPr preferRelativeResize="0"/>
          <p:nvPr/>
        </p:nvPicPr>
        <p:blipFill rotWithShape="1">
          <a:blip r:embed="rId3">
            <a:alphaModFix/>
          </a:blip>
          <a:srcRect b="0" l="0" r="0" t="0"/>
          <a:stretch/>
        </p:blipFill>
        <p:spPr>
          <a:xfrm>
            <a:off x="3108452" y="3485245"/>
            <a:ext cx="3354468" cy="1403325"/>
          </a:xfrm>
          <a:prstGeom prst="rect">
            <a:avLst/>
          </a:prstGeom>
          <a:noFill/>
          <a:ln cap="flat" cmpd="sng" w="10725">
            <a:solidFill>
              <a:srgbClr val="A64D79"/>
            </a:solidFill>
            <a:prstDash val="solid"/>
            <a:round/>
            <a:headEnd len="sm" w="sm" type="none"/>
            <a:tailEnd len="sm" w="sm" type="none"/>
          </a:ln>
        </p:spPr>
      </p:pic>
      <p:sp>
        <p:nvSpPr>
          <p:cNvPr id="985" name="Google Shape;985;p41"/>
          <p:cNvSpPr txBox="1"/>
          <p:nvPr/>
        </p:nvSpPr>
        <p:spPr>
          <a:xfrm>
            <a:off x="4548188" y="2538413"/>
            <a:ext cx="47700" cy="77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500"/>
              <a:buFont typeface="Times"/>
              <a:buNone/>
            </a:pPr>
            <a:r>
              <a:rPr b="0" i="0" lang="en" sz="500" u="none" cap="none" strike="noStrike">
                <a:solidFill>
                  <a:srgbClr val="000000"/>
                </a:solidFill>
                <a:latin typeface="Times"/>
                <a:ea typeface="Times"/>
                <a:cs typeface="Times"/>
                <a:sym typeface="Times"/>
              </a:rPr>
              <a:t> </a:t>
            </a:r>
            <a:endParaRPr b="0" i="0" sz="500" u="none" cap="none" strike="noStrike">
              <a:solidFill>
                <a:srgbClr val="000000"/>
              </a:solidFill>
              <a:latin typeface="Arial"/>
              <a:ea typeface="Arial"/>
              <a:cs typeface="Arial"/>
              <a:sym typeface="Arial"/>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9" name="Shape 989"/>
        <p:cNvGrpSpPr/>
        <p:nvPr/>
      </p:nvGrpSpPr>
      <p:grpSpPr>
        <a:xfrm>
          <a:off x="0" y="0"/>
          <a:ext cx="0" cy="0"/>
          <a:chOff x="0" y="0"/>
          <a:chExt cx="0" cy="0"/>
        </a:xfrm>
      </p:grpSpPr>
      <p:pic>
        <p:nvPicPr>
          <p:cNvPr descr="XLZD_Fig1_Detection.pdf" id="990" name="Google Shape;990;p42"/>
          <p:cNvPicPr preferRelativeResize="0"/>
          <p:nvPr/>
        </p:nvPicPr>
        <p:blipFill rotWithShape="1">
          <a:blip r:embed="rId3">
            <a:alphaModFix/>
          </a:blip>
          <a:srcRect b="0" l="0" r="0" t="0"/>
          <a:stretch/>
        </p:blipFill>
        <p:spPr>
          <a:xfrm>
            <a:off x="2644242" y="1437035"/>
            <a:ext cx="2772926" cy="2179684"/>
          </a:xfrm>
          <a:prstGeom prst="rect">
            <a:avLst/>
          </a:prstGeom>
          <a:noFill/>
          <a:ln>
            <a:noFill/>
          </a:ln>
        </p:spPr>
      </p:pic>
      <p:sp>
        <p:nvSpPr>
          <p:cNvPr id="991" name="Google Shape;991;p42"/>
          <p:cNvSpPr txBox="1"/>
          <p:nvPr>
            <p:ph type="title"/>
          </p:nvPr>
        </p:nvSpPr>
        <p:spPr>
          <a:xfrm>
            <a:off x="165104" y="104775"/>
            <a:ext cx="8813700" cy="561900"/>
          </a:xfrm>
          <a:prstGeom prst="rect">
            <a:avLst/>
          </a:prstGeom>
          <a:noFill/>
          <a:ln>
            <a:noFill/>
          </a:ln>
        </p:spPr>
        <p:txBody>
          <a:bodyPr anchorCtr="0" anchor="ctr" bIns="38100" lIns="38100" spcFirstLastPara="1" rIns="38100" wrap="square" tIns="38100">
            <a:normAutofit/>
          </a:bodyPr>
          <a:lstStyle/>
          <a:p>
            <a:pPr indent="0" lvl="0" marL="0" marR="0" rtl="0" algn="l">
              <a:lnSpc>
                <a:spcPct val="115000"/>
              </a:lnSpc>
              <a:spcBef>
                <a:spcPts val="0"/>
              </a:spcBef>
              <a:spcAft>
                <a:spcPts val="0"/>
              </a:spcAft>
              <a:buClr>
                <a:srgbClr val="000000"/>
              </a:buClr>
              <a:buSzPts val="2600"/>
              <a:buFont typeface="Gill Sans"/>
              <a:buNone/>
            </a:pPr>
            <a:r>
              <a:rPr b="0" i="0" lang="en" sz="2600" u="none" cap="none" strike="noStrike">
                <a:solidFill>
                  <a:srgbClr val="000000"/>
                </a:solidFill>
                <a:latin typeface="Gill Sans"/>
                <a:ea typeface="Gill Sans"/>
                <a:cs typeface="Gill Sans"/>
                <a:sym typeface="Gill Sans"/>
              </a:rPr>
              <a:t>XLZD: liquid xenon observatory at the 100-tonne scale</a:t>
            </a:r>
            <a:endParaRPr/>
          </a:p>
        </p:txBody>
      </p:sp>
      <p:sp>
        <p:nvSpPr>
          <p:cNvPr id="992" name="Google Shape;992;p42"/>
          <p:cNvSpPr txBox="1"/>
          <p:nvPr/>
        </p:nvSpPr>
        <p:spPr>
          <a:xfrm>
            <a:off x="2661881" y="885564"/>
            <a:ext cx="3130800" cy="500100"/>
          </a:xfrm>
          <a:prstGeom prst="rect">
            <a:avLst/>
          </a:prstGeom>
          <a:noFill/>
          <a:ln>
            <a:noFill/>
          </a:ln>
        </p:spPr>
        <p:txBody>
          <a:bodyPr anchorCtr="0" anchor="t" bIns="34275" lIns="34275" spcFirstLastPara="1" rIns="34275" wrap="square" tIns="34275">
            <a:spAutoFit/>
          </a:bodyPr>
          <a:lstStyle/>
          <a:p>
            <a:pPr indent="0" lvl="0" marL="0" marR="0" rtl="0" algn="ctr">
              <a:lnSpc>
                <a:spcPct val="100000"/>
              </a:lnSpc>
              <a:spcBef>
                <a:spcPts val="0"/>
              </a:spcBef>
              <a:spcAft>
                <a:spcPts val="0"/>
              </a:spcAft>
              <a:buClr>
                <a:srgbClr val="000000"/>
              </a:buClr>
              <a:buSzPts val="1400"/>
              <a:buFont typeface="Gill Sans"/>
              <a:buNone/>
            </a:pPr>
            <a:r>
              <a:rPr b="0" i="0" lang="en" sz="1400" u="none" cap="none" strike="noStrike">
                <a:solidFill>
                  <a:srgbClr val="000000"/>
                </a:solidFill>
                <a:latin typeface="Gill Sans"/>
                <a:ea typeface="Gill Sans"/>
                <a:cs typeface="Gill Sans"/>
                <a:sym typeface="Gill Sans"/>
              </a:rPr>
              <a:t>Probe WIMP Dark Matter to</a:t>
            </a:r>
            <a:endParaRPr b="0" i="0" sz="5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Gill Sans"/>
              <a:buNone/>
            </a:pPr>
            <a:r>
              <a:rPr b="0" i="0" lang="en" sz="1400" u="none" cap="none" strike="noStrike">
                <a:solidFill>
                  <a:srgbClr val="000000"/>
                </a:solidFill>
                <a:latin typeface="Gill Sans"/>
                <a:ea typeface="Gill Sans"/>
                <a:cs typeface="Gill Sans"/>
                <a:sym typeface="Gill Sans"/>
              </a:rPr>
              <a:t>neutrino fog systematic limit</a:t>
            </a:r>
            <a:endParaRPr b="0" i="0" sz="500" u="none" cap="none" strike="noStrike">
              <a:solidFill>
                <a:srgbClr val="000000"/>
              </a:solidFill>
              <a:latin typeface="Arial"/>
              <a:ea typeface="Arial"/>
              <a:cs typeface="Arial"/>
              <a:sym typeface="Arial"/>
            </a:endParaRPr>
          </a:p>
        </p:txBody>
      </p:sp>
      <p:pic>
        <p:nvPicPr>
          <p:cNvPr descr="pasted-movie.png" id="993" name="Google Shape;993;p42"/>
          <p:cNvPicPr preferRelativeResize="0"/>
          <p:nvPr/>
        </p:nvPicPr>
        <p:blipFill rotWithShape="1">
          <a:blip r:embed="rId4">
            <a:alphaModFix/>
          </a:blip>
          <a:srcRect b="0" l="0" r="0" t="0"/>
          <a:stretch/>
        </p:blipFill>
        <p:spPr>
          <a:xfrm>
            <a:off x="5562597" y="1392458"/>
            <a:ext cx="3420553" cy="2328223"/>
          </a:xfrm>
          <a:prstGeom prst="rect">
            <a:avLst/>
          </a:prstGeom>
          <a:noFill/>
          <a:ln>
            <a:noFill/>
          </a:ln>
        </p:spPr>
      </p:pic>
      <p:grpSp>
        <p:nvGrpSpPr>
          <p:cNvPr id="994" name="Google Shape;994;p42"/>
          <p:cNvGrpSpPr/>
          <p:nvPr/>
        </p:nvGrpSpPr>
        <p:grpSpPr>
          <a:xfrm>
            <a:off x="486795" y="1423700"/>
            <a:ext cx="2059703" cy="3155177"/>
            <a:chOff x="0" y="0"/>
            <a:chExt cx="5492542" cy="8413804"/>
          </a:xfrm>
        </p:grpSpPr>
        <p:grpSp>
          <p:nvGrpSpPr>
            <p:cNvPr id="995" name="Google Shape;995;p42"/>
            <p:cNvGrpSpPr/>
            <p:nvPr/>
          </p:nvGrpSpPr>
          <p:grpSpPr>
            <a:xfrm>
              <a:off x="0" y="0"/>
              <a:ext cx="5492542" cy="8413804"/>
              <a:chOff x="0" y="0"/>
              <a:chExt cx="5492542" cy="8413804"/>
            </a:xfrm>
          </p:grpSpPr>
          <p:pic>
            <p:nvPicPr>
              <p:cNvPr descr="XLZD_Design_Report_20241021_v3.3_Observatory.pdf" id="996" name="Google Shape;996;p42"/>
              <p:cNvPicPr preferRelativeResize="0"/>
              <p:nvPr/>
            </p:nvPicPr>
            <p:blipFill rotWithShape="1">
              <a:blip r:embed="rId5">
                <a:alphaModFix/>
              </a:blip>
              <a:srcRect b="14716" l="38951" r="39849" t="16451"/>
              <a:stretch/>
            </p:blipFill>
            <p:spPr>
              <a:xfrm>
                <a:off x="540481" y="0"/>
                <a:ext cx="4952061" cy="8413804"/>
              </a:xfrm>
              <a:prstGeom prst="rect">
                <a:avLst/>
              </a:prstGeom>
              <a:noFill/>
              <a:ln>
                <a:noFill/>
              </a:ln>
            </p:spPr>
          </p:pic>
          <p:pic>
            <p:nvPicPr>
              <p:cNvPr descr="XLZD_Design_Report_20241021_v3.3_Detector.pdf" id="997" name="Google Shape;997;p42"/>
              <p:cNvPicPr preferRelativeResize="0"/>
              <p:nvPr/>
            </p:nvPicPr>
            <p:blipFill rotWithShape="1">
              <a:blip r:embed="rId6">
                <a:alphaModFix/>
              </a:blip>
              <a:srcRect b="0" l="0" r="83598" t="60496"/>
              <a:stretch/>
            </p:blipFill>
            <p:spPr>
              <a:xfrm>
                <a:off x="0" y="5482665"/>
                <a:ext cx="908184" cy="2731321"/>
              </a:xfrm>
              <a:prstGeom prst="rect">
                <a:avLst/>
              </a:prstGeom>
              <a:noFill/>
              <a:ln>
                <a:noFill/>
              </a:ln>
            </p:spPr>
          </p:pic>
        </p:grpSp>
        <p:sp>
          <p:nvSpPr>
            <p:cNvPr id="998" name="Google Shape;998;p42"/>
            <p:cNvSpPr txBox="1"/>
            <p:nvPr/>
          </p:nvSpPr>
          <p:spPr>
            <a:xfrm>
              <a:off x="1321191" y="3013292"/>
              <a:ext cx="3264000" cy="2387100"/>
            </a:xfrm>
            <a:prstGeom prst="rect">
              <a:avLst/>
            </a:prstGeom>
            <a:noFill/>
            <a:ln>
              <a:noFill/>
            </a:ln>
          </p:spPr>
          <p:txBody>
            <a:bodyPr anchorCtr="0" anchor="t" bIns="68550" lIns="68550" spcFirstLastPara="1" rIns="68550" wrap="square" tIns="68550">
              <a:noAutofit/>
            </a:bodyPr>
            <a:lstStyle/>
            <a:p>
              <a:pPr indent="0" lvl="0" marL="0" marR="0" rtl="0" algn="ctr">
                <a:lnSpc>
                  <a:spcPct val="100000"/>
                </a:lnSpc>
                <a:spcBef>
                  <a:spcPts val="0"/>
                </a:spcBef>
                <a:spcAft>
                  <a:spcPts val="0"/>
                </a:spcAft>
                <a:buClr>
                  <a:srgbClr val="0433FF"/>
                </a:buClr>
                <a:buSzPts val="1300"/>
                <a:buFont typeface="Gill Sans"/>
                <a:buNone/>
              </a:pPr>
              <a:r>
                <a:rPr b="0" i="0" lang="en" sz="1300" u="none" cap="none" strike="noStrike">
                  <a:solidFill>
                    <a:srgbClr val="0433FF"/>
                  </a:solidFill>
                  <a:latin typeface="Gill Sans"/>
                  <a:ea typeface="Gill Sans"/>
                  <a:cs typeface="Gill Sans"/>
                  <a:sym typeface="Gill Sans"/>
                </a:rPr>
                <a:t>Total</a:t>
              </a:r>
              <a:r>
                <a:rPr b="0" i="0" lang="en" sz="1300" u="none" cap="none" strike="noStrike">
                  <a:solidFill>
                    <a:srgbClr val="000000"/>
                  </a:solidFill>
                  <a:latin typeface="Gill Sans"/>
                  <a:ea typeface="Gill Sans"/>
                  <a:cs typeface="Gill Sans"/>
                  <a:sym typeface="Gill Sans"/>
                </a:rPr>
                <a:t> </a:t>
              </a:r>
              <a:r>
                <a:rPr b="0" i="0" lang="en" sz="1300" u="none" cap="none" strike="noStrike">
                  <a:solidFill>
                    <a:srgbClr val="0433FF"/>
                  </a:solidFill>
                  <a:latin typeface="Gill Sans"/>
                  <a:ea typeface="Gill Sans"/>
                  <a:cs typeface="Gill Sans"/>
                  <a:sym typeface="Gill Sans"/>
                </a:rPr>
                <a:t>mass: </a:t>
              </a:r>
              <a:endParaRPr b="0" i="0" sz="5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433FF"/>
                </a:buClr>
                <a:buSzPts val="1300"/>
                <a:buFont typeface="Gill Sans"/>
                <a:buNone/>
              </a:pPr>
              <a:r>
                <a:rPr b="0" i="0" lang="en" sz="1300" u="none" cap="none" strike="noStrike">
                  <a:solidFill>
                    <a:srgbClr val="0433FF"/>
                  </a:solidFill>
                  <a:latin typeface="Gill Sans"/>
                  <a:ea typeface="Gill Sans"/>
                  <a:cs typeface="Gill Sans"/>
                  <a:sym typeface="Gill Sans"/>
                </a:rPr>
                <a:t>~100 tonne scale</a:t>
              </a:r>
              <a:endParaRPr b="0" i="0" sz="500" u="none" cap="none" strike="noStrike">
                <a:solidFill>
                  <a:srgbClr val="000000"/>
                </a:solidFill>
                <a:latin typeface="Arial"/>
                <a:ea typeface="Arial"/>
                <a:cs typeface="Arial"/>
                <a:sym typeface="Arial"/>
              </a:endParaRPr>
            </a:p>
          </p:txBody>
        </p:sp>
      </p:grpSp>
      <p:sp>
        <p:nvSpPr>
          <p:cNvPr id="999" name="Google Shape;999;p42"/>
          <p:cNvSpPr txBox="1"/>
          <p:nvPr/>
        </p:nvSpPr>
        <p:spPr>
          <a:xfrm>
            <a:off x="135366" y="833177"/>
            <a:ext cx="3130800" cy="623400"/>
          </a:xfrm>
          <a:prstGeom prst="rect">
            <a:avLst/>
          </a:prstGeom>
          <a:noFill/>
          <a:ln>
            <a:noFill/>
          </a:ln>
        </p:spPr>
        <p:txBody>
          <a:bodyPr anchorCtr="0" anchor="t" bIns="34275" lIns="34275" spcFirstLastPara="1" rIns="34275" wrap="square" tIns="34275">
            <a:spAutoFit/>
          </a:bodyPr>
          <a:lstStyle/>
          <a:p>
            <a:pPr indent="0" lvl="0" marL="0" marR="0" rtl="0" algn="ctr">
              <a:lnSpc>
                <a:spcPct val="100000"/>
              </a:lnSpc>
              <a:spcBef>
                <a:spcPts val="0"/>
              </a:spcBef>
              <a:spcAft>
                <a:spcPts val="0"/>
              </a:spcAft>
              <a:buClr>
                <a:srgbClr val="000000"/>
              </a:buClr>
              <a:buSzPts val="1800"/>
              <a:buFont typeface="Gill Sans"/>
              <a:buNone/>
            </a:pPr>
            <a:r>
              <a:rPr b="0" i="0" lang="en" sz="1800" u="none" cap="none" strike="noStrike">
                <a:solidFill>
                  <a:srgbClr val="000000"/>
                </a:solidFill>
                <a:latin typeface="Gill Sans"/>
                <a:ea typeface="Gill Sans"/>
                <a:cs typeface="Gill Sans"/>
                <a:sym typeface="Gill Sans"/>
              </a:rPr>
              <a:t>Natural xenon in a</a:t>
            </a:r>
            <a:endParaRPr b="0" i="0" sz="5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Gill Sans"/>
              <a:buNone/>
            </a:pPr>
            <a:r>
              <a:rPr b="0" i="0" lang="en" sz="1800" u="none" cap="none" strike="noStrike">
                <a:solidFill>
                  <a:srgbClr val="000000"/>
                </a:solidFill>
                <a:latin typeface="Gill Sans"/>
                <a:ea typeface="Gill Sans"/>
                <a:cs typeface="Gill Sans"/>
                <a:sym typeface="Gill Sans"/>
              </a:rPr>
              <a:t>2-phase TPC</a:t>
            </a:r>
            <a:endParaRPr b="0" i="0" sz="500" u="none" cap="none" strike="noStrike">
              <a:solidFill>
                <a:srgbClr val="000000"/>
              </a:solidFill>
              <a:latin typeface="Arial"/>
              <a:ea typeface="Arial"/>
              <a:cs typeface="Arial"/>
              <a:sym typeface="Arial"/>
            </a:endParaRPr>
          </a:p>
        </p:txBody>
      </p:sp>
      <p:sp>
        <p:nvSpPr>
          <p:cNvPr id="1000" name="Google Shape;1000;p42"/>
          <p:cNvSpPr txBox="1"/>
          <p:nvPr/>
        </p:nvSpPr>
        <p:spPr>
          <a:xfrm>
            <a:off x="5621034" y="884883"/>
            <a:ext cx="3130800" cy="500100"/>
          </a:xfrm>
          <a:prstGeom prst="rect">
            <a:avLst/>
          </a:prstGeom>
          <a:noFill/>
          <a:ln>
            <a:noFill/>
          </a:ln>
        </p:spPr>
        <p:txBody>
          <a:bodyPr anchorCtr="0" anchor="t" bIns="34275" lIns="34275" spcFirstLastPara="1" rIns="34275" wrap="square" tIns="34275">
            <a:spAutoFit/>
          </a:bodyPr>
          <a:lstStyle/>
          <a:p>
            <a:pPr indent="0" lvl="0" marL="0" marR="0" rtl="0" algn="ctr">
              <a:lnSpc>
                <a:spcPct val="100000"/>
              </a:lnSpc>
              <a:spcBef>
                <a:spcPts val="0"/>
              </a:spcBef>
              <a:spcAft>
                <a:spcPts val="0"/>
              </a:spcAft>
              <a:buClr>
                <a:srgbClr val="000000"/>
              </a:buClr>
              <a:buSzPts val="1400"/>
              <a:buFont typeface="Gill Sans"/>
              <a:buNone/>
            </a:pPr>
            <a:r>
              <a:rPr b="0" i="0" lang="en" sz="1400" u="none" cap="none" strike="noStrike">
                <a:solidFill>
                  <a:srgbClr val="000000"/>
                </a:solidFill>
                <a:latin typeface="Gill Sans"/>
                <a:ea typeface="Gill Sans"/>
                <a:cs typeface="Gill Sans"/>
                <a:sym typeface="Gill Sans"/>
              </a:rPr>
              <a:t>DM detector w/natural xenon: </a:t>
            </a:r>
            <a:endParaRPr b="0" i="0" sz="5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Gill Sans"/>
              <a:buNone/>
            </a:pPr>
            <a:r>
              <a:rPr b="0" i="0" lang="en" sz="1400" u="none" cap="none" strike="noStrike">
                <a:solidFill>
                  <a:srgbClr val="000000"/>
                </a:solidFill>
                <a:latin typeface="Gill Sans"/>
                <a:ea typeface="Gill Sans"/>
                <a:cs typeface="Gill Sans"/>
                <a:sym typeface="Gill Sans"/>
              </a:rPr>
              <a:t>Competitive sensitivity for 0𝜈𝛽𝛽</a:t>
            </a:r>
            <a:endParaRPr b="0" i="0" sz="500" u="none" cap="none" strike="noStrike">
              <a:solidFill>
                <a:srgbClr val="000000"/>
              </a:solidFill>
              <a:latin typeface="Arial"/>
              <a:ea typeface="Arial"/>
              <a:cs typeface="Arial"/>
              <a:sym typeface="Arial"/>
            </a:endParaRPr>
          </a:p>
        </p:txBody>
      </p:sp>
      <p:pic>
        <p:nvPicPr>
          <p:cNvPr descr="Google Shape;38;p1" id="1001" name="Google Shape;1001;p42"/>
          <p:cNvPicPr preferRelativeResize="0"/>
          <p:nvPr/>
        </p:nvPicPr>
        <p:blipFill rotWithShape="1">
          <a:blip r:embed="rId7">
            <a:alphaModFix/>
          </a:blip>
          <a:srcRect b="0" l="0" r="0" t="0"/>
          <a:stretch/>
        </p:blipFill>
        <p:spPr>
          <a:xfrm>
            <a:off x="7986457" y="23159"/>
            <a:ext cx="1140097" cy="476953"/>
          </a:xfrm>
          <a:prstGeom prst="rect">
            <a:avLst/>
          </a:prstGeom>
          <a:noFill/>
          <a:ln cap="flat" cmpd="sng" w="10725">
            <a:solidFill>
              <a:srgbClr val="A64D79"/>
            </a:solidFill>
            <a:prstDash val="solid"/>
            <a:round/>
            <a:headEnd len="sm" w="sm" type="none"/>
            <a:tailEnd len="sm" w="sm" type="none"/>
          </a:ln>
        </p:spPr>
      </p:pic>
      <p:sp>
        <p:nvSpPr>
          <p:cNvPr id="1002" name="Google Shape;1002;p42"/>
          <p:cNvSpPr txBox="1"/>
          <p:nvPr/>
        </p:nvSpPr>
        <p:spPr>
          <a:xfrm>
            <a:off x="2555250" y="3680520"/>
            <a:ext cx="6385500" cy="1095300"/>
          </a:xfrm>
          <a:prstGeom prst="rect">
            <a:avLst/>
          </a:prstGeom>
          <a:noFill/>
          <a:ln>
            <a:noFill/>
          </a:ln>
        </p:spPr>
        <p:txBody>
          <a:bodyPr anchorCtr="0" anchor="t" bIns="34275" lIns="34275" spcFirstLastPara="1" rIns="34275" wrap="square" tIns="34275">
            <a:spAutoFit/>
          </a:bodyPr>
          <a:lstStyle/>
          <a:p>
            <a:pPr indent="-152400" lvl="0" marL="177800" marR="0" rtl="0" algn="l">
              <a:lnSpc>
                <a:spcPct val="80000"/>
              </a:lnSpc>
              <a:spcBef>
                <a:spcPts val="0"/>
              </a:spcBef>
              <a:spcAft>
                <a:spcPts val="0"/>
              </a:spcAft>
              <a:buClr>
                <a:srgbClr val="000000"/>
              </a:buClr>
              <a:buSzPts val="800"/>
              <a:buFont typeface="Gill Sans"/>
              <a:buChar char="●"/>
            </a:pPr>
            <a:r>
              <a:rPr b="0" i="0" lang="en" sz="1500" u="none" cap="none" strike="noStrike">
                <a:solidFill>
                  <a:srgbClr val="000000"/>
                </a:solidFill>
                <a:latin typeface="Gill Sans"/>
                <a:ea typeface="Gill Sans"/>
                <a:cs typeface="Gill Sans"/>
                <a:sym typeface="Gill Sans"/>
              </a:rPr>
              <a:t>Definitive WIMP search: systematics limited by 𝜈 fog at ~1000 tonne-years of exposure sets scale for ~100-tonne detector</a:t>
            </a:r>
            <a:endParaRPr b="0" i="0" sz="500" u="none" cap="none" strike="noStrike">
              <a:solidFill>
                <a:srgbClr val="000000"/>
              </a:solidFill>
              <a:latin typeface="Arial"/>
              <a:ea typeface="Arial"/>
              <a:cs typeface="Arial"/>
              <a:sym typeface="Arial"/>
            </a:endParaRPr>
          </a:p>
          <a:p>
            <a:pPr indent="-152400" lvl="0" marL="177800" marR="0" rtl="0" algn="l">
              <a:lnSpc>
                <a:spcPct val="80000"/>
              </a:lnSpc>
              <a:spcBef>
                <a:spcPts val="400"/>
              </a:spcBef>
              <a:spcAft>
                <a:spcPts val="0"/>
              </a:spcAft>
              <a:buClr>
                <a:srgbClr val="000000"/>
              </a:buClr>
              <a:buSzPts val="800"/>
              <a:buFont typeface="Gill Sans"/>
              <a:buChar char="●"/>
            </a:pPr>
            <a:r>
              <a:rPr b="0" i="0" lang="en" sz="1500" u="none" cap="none" strike="noStrike">
                <a:solidFill>
                  <a:srgbClr val="000000"/>
                </a:solidFill>
                <a:latin typeface="Gill Sans"/>
                <a:ea typeface="Gill Sans"/>
                <a:cs typeface="Gill Sans"/>
                <a:sym typeface="Gill Sans"/>
              </a:rPr>
              <a:t>Xe-136 is 9% of the natural abundance, allowing a search for 0𝜈𝛽𝛽 with the potential to approach the nEXO design sensitivity</a:t>
            </a:r>
            <a:endParaRPr b="0" i="0" sz="500" u="none" cap="none" strike="noStrike">
              <a:solidFill>
                <a:srgbClr val="000000"/>
              </a:solidFill>
              <a:latin typeface="Arial"/>
              <a:ea typeface="Arial"/>
              <a:cs typeface="Arial"/>
              <a:sym typeface="Arial"/>
            </a:endParaRPr>
          </a:p>
          <a:p>
            <a:pPr indent="-152400" lvl="1" marL="342900" marR="0" rtl="0" algn="l">
              <a:lnSpc>
                <a:spcPct val="80000"/>
              </a:lnSpc>
              <a:spcBef>
                <a:spcPts val="400"/>
              </a:spcBef>
              <a:spcAft>
                <a:spcPts val="0"/>
              </a:spcAft>
              <a:buClr>
                <a:srgbClr val="000000"/>
              </a:buClr>
              <a:buSzPts val="800"/>
              <a:buFont typeface="Gill Sans"/>
              <a:buChar char="●"/>
            </a:pPr>
            <a:r>
              <a:rPr b="0" i="0" lang="en" sz="1500" u="none" cap="none" strike="noStrike">
                <a:solidFill>
                  <a:srgbClr val="000000"/>
                </a:solidFill>
                <a:latin typeface="Gill Sans"/>
                <a:ea typeface="Gill Sans"/>
                <a:cs typeface="Gill Sans"/>
                <a:sym typeface="Gill Sans"/>
              </a:rPr>
              <a:t>Optimization to push sensitivity to T</a:t>
            </a:r>
            <a:r>
              <a:rPr b="0" baseline="30000" i="0" lang="en" sz="1500" u="none" cap="none" strike="noStrike">
                <a:solidFill>
                  <a:srgbClr val="000000"/>
                </a:solidFill>
                <a:latin typeface="Gill Sans"/>
                <a:ea typeface="Gill Sans"/>
                <a:cs typeface="Gill Sans"/>
                <a:sym typeface="Gill Sans"/>
              </a:rPr>
              <a:t>1/2</a:t>
            </a:r>
            <a:r>
              <a:rPr b="0" i="0" lang="en" sz="1500" u="none" cap="none" strike="noStrike">
                <a:solidFill>
                  <a:srgbClr val="000000"/>
                </a:solidFill>
                <a:latin typeface="Gill Sans"/>
                <a:ea typeface="Gill Sans"/>
                <a:cs typeface="Gill Sans"/>
                <a:sym typeface="Gill Sans"/>
              </a:rPr>
              <a:t> ~ 10</a:t>
            </a:r>
            <a:r>
              <a:rPr b="0" baseline="30000" i="0" lang="en" sz="1500" u="none" cap="none" strike="noStrike">
                <a:solidFill>
                  <a:srgbClr val="000000"/>
                </a:solidFill>
                <a:latin typeface="Gill Sans"/>
                <a:ea typeface="Gill Sans"/>
                <a:cs typeface="Gill Sans"/>
                <a:sym typeface="Gill Sans"/>
              </a:rPr>
              <a:t>28</a:t>
            </a:r>
            <a:r>
              <a:rPr b="0" i="0" lang="en" sz="1500" u="none" cap="none" strike="noStrike">
                <a:solidFill>
                  <a:srgbClr val="000000"/>
                </a:solidFill>
                <a:latin typeface="Gill Sans"/>
                <a:ea typeface="Gill Sans"/>
                <a:cs typeface="Gill Sans"/>
                <a:sym typeface="Gill Sans"/>
              </a:rPr>
              <a:t> years is under study</a:t>
            </a:r>
            <a:endParaRPr b="0" i="0" sz="500" u="none" cap="none" strike="noStrike">
              <a:solidFill>
                <a:srgbClr val="000000"/>
              </a:solidFill>
              <a:latin typeface="Arial"/>
              <a:ea typeface="Arial"/>
              <a:cs typeface="Arial"/>
              <a:sym typeface="Arial"/>
            </a:endParaRPr>
          </a:p>
        </p:txBody>
      </p:sp>
      <p:sp>
        <p:nvSpPr>
          <p:cNvPr id="1003" name="Google Shape;1003;p42"/>
          <p:cNvSpPr txBox="1"/>
          <p:nvPr/>
        </p:nvSpPr>
        <p:spPr>
          <a:xfrm>
            <a:off x="7239738" y="1352082"/>
            <a:ext cx="1150800" cy="177000"/>
          </a:xfrm>
          <a:prstGeom prst="rect">
            <a:avLst/>
          </a:prstGeom>
          <a:noFill/>
          <a:ln>
            <a:noFill/>
          </a:ln>
        </p:spPr>
        <p:txBody>
          <a:bodyPr anchorCtr="0" anchor="t" bIns="34275" lIns="34275" spcFirstLastPara="1" rIns="34275" wrap="square" tIns="34275">
            <a:spAutoFit/>
          </a:bodyPr>
          <a:lstStyle/>
          <a:p>
            <a:pPr indent="0" lvl="0" marL="0" marR="0" rtl="0" algn="r">
              <a:lnSpc>
                <a:spcPct val="100000"/>
              </a:lnSpc>
              <a:spcBef>
                <a:spcPts val="0"/>
              </a:spcBef>
              <a:spcAft>
                <a:spcPts val="0"/>
              </a:spcAft>
              <a:buClr>
                <a:srgbClr val="000000"/>
              </a:buClr>
              <a:buSzPts val="700"/>
              <a:buFont typeface="Gill Sans"/>
              <a:buNone/>
            </a:pPr>
            <a:r>
              <a:rPr b="0" i="0" lang="en" sz="700" u="none" cap="none" strike="noStrike">
                <a:solidFill>
                  <a:srgbClr val="000000"/>
                </a:solidFill>
                <a:latin typeface="Gill Sans"/>
                <a:ea typeface="Gill Sans"/>
                <a:cs typeface="Gill Sans"/>
                <a:sym typeface="Gill Sans"/>
              </a:rPr>
              <a:t>arxiv.org/2410.19016</a:t>
            </a:r>
            <a:endParaRPr b="0" i="0" sz="500" u="none" cap="none" strike="noStrike">
              <a:solidFill>
                <a:srgbClr val="000000"/>
              </a:solidFill>
              <a:latin typeface="Arial"/>
              <a:ea typeface="Arial"/>
              <a:cs typeface="Arial"/>
              <a:sym typeface="Arial"/>
            </a:endParaRPr>
          </a:p>
        </p:txBody>
      </p:sp>
      <p:sp>
        <p:nvSpPr>
          <p:cNvPr id="1004" name="Google Shape;1004;p42"/>
          <p:cNvSpPr txBox="1"/>
          <p:nvPr/>
        </p:nvSpPr>
        <p:spPr>
          <a:xfrm>
            <a:off x="4270856" y="1352082"/>
            <a:ext cx="1150800" cy="177000"/>
          </a:xfrm>
          <a:prstGeom prst="rect">
            <a:avLst/>
          </a:prstGeom>
          <a:noFill/>
          <a:ln>
            <a:noFill/>
          </a:ln>
        </p:spPr>
        <p:txBody>
          <a:bodyPr anchorCtr="0" anchor="t" bIns="34275" lIns="34275" spcFirstLastPara="1" rIns="34275" wrap="square" tIns="34275">
            <a:spAutoFit/>
          </a:bodyPr>
          <a:lstStyle/>
          <a:p>
            <a:pPr indent="0" lvl="0" marL="0" marR="0" rtl="0" algn="r">
              <a:lnSpc>
                <a:spcPct val="100000"/>
              </a:lnSpc>
              <a:spcBef>
                <a:spcPts val="0"/>
              </a:spcBef>
              <a:spcAft>
                <a:spcPts val="0"/>
              </a:spcAft>
              <a:buClr>
                <a:srgbClr val="000000"/>
              </a:buClr>
              <a:buSzPts val="700"/>
              <a:buFont typeface="Gill Sans"/>
              <a:buNone/>
            </a:pPr>
            <a:r>
              <a:rPr b="0" i="0" lang="en" sz="700" u="none" cap="none" strike="noStrike">
                <a:solidFill>
                  <a:srgbClr val="000000"/>
                </a:solidFill>
                <a:latin typeface="Gill Sans"/>
                <a:ea typeface="Gill Sans"/>
                <a:cs typeface="Gill Sans"/>
                <a:sym typeface="Gill Sans"/>
              </a:rPr>
              <a:t>arxiv.org/2410.17137</a:t>
            </a:r>
            <a:endParaRPr b="0" i="0" sz="500" u="none" cap="none" strike="noStrike">
              <a:solidFill>
                <a:srgbClr val="000000"/>
              </a:solidFill>
              <a:latin typeface="Arial"/>
              <a:ea typeface="Arial"/>
              <a:cs typeface="Arial"/>
              <a:sym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8" name="Shape 1008"/>
        <p:cNvGrpSpPr/>
        <p:nvPr/>
      </p:nvGrpSpPr>
      <p:grpSpPr>
        <a:xfrm>
          <a:off x="0" y="0"/>
          <a:ext cx="0" cy="0"/>
          <a:chOff x="0" y="0"/>
          <a:chExt cx="0" cy="0"/>
        </a:xfrm>
      </p:grpSpPr>
      <p:pic>
        <p:nvPicPr>
          <p:cNvPr descr="XLZD_Fig1_Detection.pdf" id="1009" name="Google Shape;1009;p44"/>
          <p:cNvPicPr preferRelativeResize="0"/>
          <p:nvPr/>
        </p:nvPicPr>
        <p:blipFill rotWithShape="1">
          <a:blip r:embed="rId3">
            <a:alphaModFix/>
          </a:blip>
          <a:srcRect b="0" l="0" r="0" t="0"/>
          <a:stretch/>
        </p:blipFill>
        <p:spPr>
          <a:xfrm>
            <a:off x="2789556" y="2966561"/>
            <a:ext cx="2557246" cy="2010143"/>
          </a:xfrm>
          <a:prstGeom prst="rect">
            <a:avLst/>
          </a:prstGeom>
          <a:noFill/>
          <a:ln>
            <a:noFill/>
          </a:ln>
        </p:spPr>
      </p:pic>
      <p:sp>
        <p:nvSpPr>
          <p:cNvPr id="1010" name="Google Shape;1010;p44"/>
          <p:cNvSpPr txBox="1"/>
          <p:nvPr>
            <p:ph type="title"/>
          </p:nvPr>
        </p:nvSpPr>
        <p:spPr>
          <a:xfrm>
            <a:off x="165104" y="104775"/>
            <a:ext cx="8813700" cy="561900"/>
          </a:xfrm>
          <a:prstGeom prst="rect">
            <a:avLst/>
          </a:prstGeom>
          <a:noFill/>
          <a:ln>
            <a:noFill/>
          </a:ln>
        </p:spPr>
        <p:txBody>
          <a:bodyPr anchorCtr="0" anchor="ctr" bIns="38100" lIns="38100" spcFirstLastPara="1" rIns="38100" wrap="square" tIns="38100">
            <a:normAutofit/>
          </a:bodyPr>
          <a:lstStyle/>
          <a:p>
            <a:pPr indent="0" lvl="0" marL="0" marR="0" rtl="0" algn="l">
              <a:lnSpc>
                <a:spcPct val="115000"/>
              </a:lnSpc>
              <a:spcBef>
                <a:spcPts val="0"/>
              </a:spcBef>
              <a:spcAft>
                <a:spcPts val="0"/>
              </a:spcAft>
              <a:buClr>
                <a:srgbClr val="000000"/>
              </a:buClr>
              <a:buSzPts val="2600"/>
              <a:buFont typeface="Gill Sans"/>
              <a:buNone/>
            </a:pPr>
            <a:r>
              <a:rPr b="0" i="0" lang="en" sz="2600" u="none" cap="none" strike="noStrike">
                <a:solidFill>
                  <a:srgbClr val="000000"/>
                </a:solidFill>
                <a:latin typeface="Gill Sans"/>
                <a:ea typeface="Gill Sans"/>
                <a:cs typeface="Gill Sans"/>
                <a:sym typeface="Gill Sans"/>
              </a:rPr>
              <a:t>XLZD: liquid xenon observatory at the 100-tonne scale</a:t>
            </a:r>
            <a:endParaRPr/>
          </a:p>
        </p:txBody>
      </p:sp>
      <p:sp>
        <p:nvSpPr>
          <p:cNvPr id="1011" name="Google Shape;1011;p44"/>
          <p:cNvSpPr txBox="1"/>
          <p:nvPr/>
        </p:nvSpPr>
        <p:spPr>
          <a:xfrm>
            <a:off x="2675377" y="548147"/>
            <a:ext cx="3130800" cy="469500"/>
          </a:xfrm>
          <a:prstGeom prst="rect">
            <a:avLst/>
          </a:prstGeom>
          <a:noFill/>
          <a:ln>
            <a:noFill/>
          </a:ln>
        </p:spPr>
        <p:txBody>
          <a:bodyPr anchorCtr="0" anchor="t" bIns="34275" lIns="34275" spcFirstLastPara="1" rIns="34275" wrap="square" tIns="34275">
            <a:spAutoFit/>
          </a:bodyPr>
          <a:lstStyle/>
          <a:p>
            <a:pPr indent="0" lvl="0" marL="0" marR="0" rtl="0" algn="ctr">
              <a:lnSpc>
                <a:spcPct val="100000"/>
              </a:lnSpc>
              <a:spcBef>
                <a:spcPts val="0"/>
              </a:spcBef>
              <a:spcAft>
                <a:spcPts val="0"/>
              </a:spcAft>
              <a:buClr>
                <a:srgbClr val="000000"/>
              </a:buClr>
              <a:buSzPts val="1300"/>
              <a:buFont typeface="Gill Sans"/>
              <a:buNone/>
            </a:pPr>
            <a:r>
              <a:rPr b="0" i="0" lang="en" sz="1300" u="none" cap="none" strike="noStrike">
                <a:solidFill>
                  <a:srgbClr val="000000"/>
                </a:solidFill>
                <a:latin typeface="Gill Sans"/>
                <a:ea typeface="Gill Sans"/>
                <a:cs typeface="Gill Sans"/>
                <a:sym typeface="Gill Sans"/>
              </a:rPr>
              <a:t>Probe WIMP Dark Matter to</a:t>
            </a:r>
            <a:endParaRPr b="0" i="0" sz="5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Gill Sans"/>
              <a:buNone/>
            </a:pPr>
            <a:r>
              <a:rPr b="0" i="0" lang="en" sz="1300" u="none" cap="none" strike="noStrike">
                <a:solidFill>
                  <a:srgbClr val="000000"/>
                </a:solidFill>
                <a:latin typeface="Gill Sans"/>
                <a:ea typeface="Gill Sans"/>
                <a:cs typeface="Gill Sans"/>
                <a:sym typeface="Gill Sans"/>
              </a:rPr>
              <a:t>neutrino fog systematic limit</a:t>
            </a:r>
            <a:endParaRPr b="0" i="0" sz="500" u="none" cap="none" strike="noStrike">
              <a:solidFill>
                <a:srgbClr val="000000"/>
              </a:solidFill>
              <a:latin typeface="Arial"/>
              <a:ea typeface="Arial"/>
              <a:cs typeface="Arial"/>
              <a:sym typeface="Arial"/>
            </a:endParaRPr>
          </a:p>
        </p:txBody>
      </p:sp>
      <p:sp>
        <p:nvSpPr>
          <p:cNvPr id="1012" name="Google Shape;1012;p44"/>
          <p:cNvSpPr txBox="1"/>
          <p:nvPr/>
        </p:nvSpPr>
        <p:spPr>
          <a:xfrm>
            <a:off x="8820467" y="4926149"/>
            <a:ext cx="291300" cy="138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900"/>
              <a:buFont typeface="Arial"/>
              <a:buNone/>
            </a:pPr>
            <a:r>
              <a:rPr b="0" i="0" lang="en" sz="900" u="none" cap="none" strike="noStrike">
                <a:solidFill>
                  <a:srgbClr val="000000"/>
                </a:solidFill>
                <a:latin typeface="Arial"/>
                <a:ea typeface="Arial"/>
                <a:cs typeface="Arial"/>
                <a:sym typeface="Arial"/>
              </a:rPr>
              <a:t>2</a:t>
            </a:r>
            <a:endParaRPr b="0" i="0" sz="500" u="none" cap="none" strike="noStrike">
              <a:solidFill>
                <a:srgbClr val="000000"/>
              </a:solidFill>
              <a:latin typeface="Arial"/>
              <a:ea typeface="Arial"/>
              <a:cs typeface="Arial"/>
              <a:sym typeface="Arial"/>
            </a:endParaRPr>
          </a:p>
        </p:txBody>
      </p:sp>
      <p:pic>
        <p:nvPicPr>
          <p:cNvPr descr="pasted-movie.png" id="1013" name="Google Shape;1013;p44"/>
          <p:cNvPicPr preferRelativeResize="0"/>
          <p:nvPr/>
        </p:nvPicPr>
        <p:blipFill rotWithShape="1">
          <a:blip r:embed="rId4">
            <a:alphaModFix/>
          </a:blip>
          <a:srcRect b="0" l="0" r="0" t="0"/>
          <a:stretch/>
        </p:blipFill>
        <p:spPr>
          <a:xfrm>
            <a:off x="5872414" y="2892292"/>
            <a:ext cx="3171471" cy="2158683"/>
          </a:xfrm>
          <a:prstGeom prst="rect">
            <a:avLst/>
          </a:prstGeom>
          <a:noFill/>
          <a:ln>
            <a:noFill/>
          </a:ln>
        </p:spPr>
      </p:pic>
      <p:grpSp>
        <p:nvGrpSpPr>
          <p:cNvPr id="1014" name="Google Shape;1014;p44"/>
          <p:cNvGrpSpPr/>
          <p:nvPr/>
        </p:nvGrpSpPr>
        <p:grpSpPr>
          <a:xfrm>
            <a:off x="486795" y="1423700"/>
            <a:ext cx="2059703" cy="3155177"/>
            <a:chOff x="0" y="0"/>
            <a:chExt cx="5492542" cy="8413804"/>
          </a:xfrm>
        </p:grpSpPr>
        <p:grpSp>
          <p:nvGrpSpPr>
            <p:cNvPr id="1015" name="Google Shape;1015;p44"/>
            <p:cNvGrpSpPr/>
            <p:nvPr/>
          </p:nvGrpSpPr>
          <p:grpSpPr>
            <a:xfrm>
              <a:off x="0" y="0"/>
              <a:ext cx="5492542" cy="8413804"/>
              <a:chOff x="0" y="0"/>
              <a:chExt cx="5492542" cy="8413804"/>
            </a:xfrm>
          </p:grpSpPr>
          <p:pic>
            <p:nvPicPr>
              <p:cNvPr descr="XLZD_Design_Report_20241021_v3.3_Observatory.pdf" id="1016" name="Google Shape;1016;p44"/>
              <p:cNvPicPr preferRelativeResize="0"/>
              <p:nvPr/>
            </p:nvPicPr>
            <p:blipFill rotWithShape="1">
              <a:blip r:embed="rId5">
                <a:alphaModFix/>
              </a:blip>
              <a:srcRect b="14716" l="38951" r="39849" t="16451"/>
              <a:stretch/>
            </p:blipFill>
            <p:spPr>
              <a:xfrm>
                <a:off x="540481" y="0"/>
                <a:ext cx="4952061" cy="8413804"/>
              </a:xfrm>
              <a:prstGeom prst="rect">
                <a:avLst/>
              </a:prstGeom>
              <a:noFill/>
              <a:ln>
                <a:noFill/>
              </a:ln>
            </p:spPr>
          </p:pic>
          <p:pic>
            <p:nvPicPr>
              <p:cNvPr descr="XLZD_Design_Report_20241021_v3.3_Detector.pdf" id="1017" name="Google Shape;1017;p44"/>
              <p:cNvPicPr preferRelativeResize="0"/>
              <p:nvPr/>
            </p:nvPicPr>
            <p:blipFill rotWithShape="1">
              <a:blip r:embed="rId6">
                <a:alphaModFix/>
              </a:blip>
              <a:srcRect b="0" l="0" r="83598" t="60496"/>
              <a:stretch/>
            </p:blipFill>
            <p:spPr>
              <a:xfrm>
                <a:off x="0" y="5482665"/>
                <a:ext cx="908184" cy="2731321"/>
              </a:xfrm>
              <a:prstGeom prst="rect">
                <a:avLst/>
              </a:prstGeom>
              <a:noFill/>
              <a:ln>
                <a:noFill/>
              </a:ln>
            </p:spPr>
          </p:pic>
        </p:grpSp>
        <p:sp>
          <p:nvSpPr>
            <p:cNvPr id="1018" name="Google Shape;1018;p44"/>
            <p:cNvSpPr txBox="1"/>
            <p:nvPr/>
          </p:nvSpPr>
          <p:spPr>
            <a:xfrm>
              <a:off x="1321191" y="3013292"/>
              <a:ext cx="3264000" cy="2387100"/>
            </a:xfrm>
            <a:prstGeom prst="rect">
              <a:avLst/>
            </a:prstGeom>
            <a:noFill/>
            <a:ln>
              <a:noFill/>
            </a:ln>
          </p:spPr>
          <p:txBody>
            <a:bodyPr anchorCtr="0" anchor="t" bIns="68550" lIns="68550" spcFirstLastPara="1" rIns="68550" wrap="square" tIns="68550">
              <a:noAutofit/>
            </a:bodyPr>
            <a:lstStyle/>
            <a:p>
              <a:pPr indent="0" lvl="0" marL="0" marR="0" rtl="0" algn="ctr">
                <a:lnSpc>
                  <a:spcPct val="100000"/>
                </a:lnSpc>
                <a:spcBef>
                  <a:spcPts val="0"/>
                </a:spcBef>
                <a:spcAft>
                  <a:spcPts val="0"/>
                </a:spcAft>
                <a:buClr>
                  <a:srgbClr val="0433FF"/>
                </a:buClr>
                <a:buSzPts val="1300"/>
                <a:buFont typeface="Gill Sans"/>
                <a:buNone/>
              </a:pPr>
              <a:r>
                <a:rPr b="0" i="0" lang="en" sz="1300" u="none" cap="none" strike="noStrike">
                  <a:solidFill>
                    <a:srgbClr val="0433FF"/>
                  </a:solidFill>
                  <a:latin typeface="Gill Sans"/>
                  <a:ea typeface="Gill Sans"/>
                  <a:cs typeface="Gill Sans"/>
                  <a:sym typeface="Gill Sans"/>
                </a:rPr>
                <a:t>Total</a:t>
              </a:r>
              <a:r>
                <a:rPr b="0" i="0" lang="en" sz="1300" u="none" cap="none" strike="noStrike">
                  <a:solidFill>
                    <a:srgbClr val="000000"/>
                  </a:solidFill>
                  <a:latin typeface="Gill Sans"/>
                  <a:ea typeface="Gill Sans"/>
                  <a:cs typeface="Gill Sans"/>
                  <a:sym typeface="Gill Sans"/>
                </a:rPr>
                <a:t> </a:t>
              </a:r>
              <a:r>
                <a:rPr b="0" i="0" lang="en" sz="1300" u="none" cap="none" strike="noStrike">
                  <a:solidFill>
                    <a:srgbClr val="0433FF"/>
                  </a:solidFill>
                  <a:latin typeface="Gill Sans"/>
                  <a:ea typeface="Gill Sans"/>
                  <a:cs typeface="Gill Sans"/>
                  <a:sym typeface="Gill Sans"/>
                </a:rPr>
                <a:t>mass: </a:t>
              </a:r>
              <a:endParaRPr b="0" i="0" sz="5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433FF"/>
                </a:buClr>
                <a:buSzPts val="1300"/>
                <a:buFont typeface="Gill Sans"/>
                <a:buNone/>
              </a:pPr>
              <a:r>
                <a:rPr b="0" i="0" lang="en" sz="1300" u="none" cap="none" strike="noStrike">
                  <a:solidFill>
                    <a:srgbClr val="0433FF"/>
                  </a:solidFill>
                  <a:latin typeface="Gill Sans"/>
                  <a:ea typeface="Gill Sans"/>
                  <a:cs typeface="Gill Sans"/>
                  <a:sym typeface="Gill Sans"/>
                </a:rPr>
                <a:t>~100 tonne scale</a:t>
              </a:r>
              <a:endParaRPr b="0" i="0" sz="500" u="none" cap="none" strike="noStrike">
                <a:solidFill>
                  <a:srgbClr val="000000"/>
                </a:solidFill>
                <a:latin typeface="Arial"/>
                <a:ea typeface="Arial"/>
                <a:cs typeface="Arial"/>
                <a:sym typeface="Arial"/>
              </a:endParaRPr>
            </a:p>
          </p:txBody>
        </p:sp>
      </p:grpSp>
      <p:sp>
        <p:nvSpPr>
          <p:cNvPr id="1019" name="Google Shape;1019;p44"/>
          <p:cNvSpPr txBox="1"/>
          <p:nvPr/>
        </p:nvSpPr>
        <p:spPr>
          <a:xfrm>
            <a:off x="135366" y="833177"/>
            <a:ext cx="3130800" cy="623400"/>
          </a:xfrm>
          <a:prstGeom prst="rect">
            <a:avLst/>
          </a:prstGeom>
          <a:noFill/>
          <a:ln>
            <a:noFill/>
          </a:ln>
        </p:spPr>
        <p:txBody>
          <a:bodyPr anchorCtr="0" anchor="t" bIns="34275" lIns="34275" spcFirstLastPara="1" rIns="34275" wrap="square" tIns="34275">
            <a:spAutoFit/>
          </a:bodyPr>
          <a:lstStyle/>
          <a:p>
            <a:pPr indent="0" lvl="0" marL="0" marR="0" rtl="0" algn="ctr">
              <a:lnSpc>
                <a:spcPct val="100000"/>
              </a:lnSpc>
              <a:spcBef>
                <a:spcPts val="0"/>
              </a:spcBef>
              <a:spcAft>
                <a:spcPts val="0"/>
              </a:spcAft>
              <a:buClr>
                <a:srgbClr val="000000"/>
              </a:buClr>
              <a:buSzPts val="1800"/>
              <a:buFont typeface="Gill Sans"/>
              <a:buNone/>
            </a:pPr>
            <a:r>
              <a:rPr b="0" i="0" lang="en" sz="1800" u="none" cap="none" strike="noStrike">
                <a:solidFill>
                  <a:srgbClr val="000000"/>
                </a:solidFill>
                <a:latin typeface="Gill Sans"/>
                <a:ea typeface="Gill Sans"/>
                <a:cs typeface="Gill Sans"/>
                <a:sym typeface="Gill Sans"/>
              </a:rPr>
              <a:t>Natural xenon in a</a:t>
            </a:r>
            <a:endParaRPr b="0" i="0" sz="5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Gill Sans"/>
              <a:buNone/>
            </a:pPr>
            <a:r>
              <a:rPr b="0" i="0" lang="en" sz="1800" u="none" cap="none" strike="noStrike">
                <a:solidFill>
                  <a:srgbClr val="000000"/>
                </a:solidFill>
                <a:latin typeface="Gill Sans"/>
                <a:ea typeface="Gill Sans"/>
                <a:cs typeface="Gill Sans"/>
                <a:sym typeface="Gill Sans"/>
              </a:rPr>
              <a:t>2-phase TPC</a:t>
            </a:r>
            <a:endParaRPr b="0" i="0" sz="500" u="none" cap="none" strike="noStrike">
              <a:solidFill>
                <a:srgbClr val="000000"/>
              </a:solidFill>
              <a:latin typeface="Arial"/>
              <a:ea typeface="Arial"/>
              <a:cs typeface="Arial"/>
              <a:sym typeface="Arial"/>
            </a:endParaRPr>
          </a:p>
        </p:txBody>
      </p:sp>
      <p:sp>
        <p:nvSpPr>
          <p:cNvPr id="1020" name="Google Shape;1020;p44"/>
          <p:cNvSpPr txBox="1"/>
          <p:nvPr/>
        </p:nvSpPr>
        <p:spPr>
          <a:xfrm>
            <a:off x="5648027" y="547466"/>
            <a:ext cx="3130800" cy="469500"/>
          </a:xfrm>
          <a:prstGeom prst="rect">
            <a:avLst/>
          </a:prstGeom>
          <a:noFill/>
          <a:ln>
            <a:noFill/>
          </a:ln>
        </p:spPr>
        <p:txBody>
          <a:bodyPr anchorCtr="0" anchor="t" bIns="34275" lIns="34275" spcFirstLastPara="1" rIns="34275" wrap="square" tIns="34275">
            <a:spAutoFit/>
          </a:bodyPr>
          <a:lstStyle/>
          <a:p>
            <a:pPr indent="0" lvl="0" marL="0" marR="0" rtl="0" algn="ctr">
              <a:lnSpc>
                <a:spcPct val="100000"/>
              </a:lnSpc>
              <a:spcBef>
                <a:spcPts val="0"/>
              </a:spcBef>
              <a:spcAft>
                <a:spcPts val="0"/>
              </a:spcAft>
              <a:buClr>
                <a:srgbClr val="000000"/>
              </a:buClr>
              <a:buSzPts val="1300"/>
              <a:buFont typeface="Gill Sans"/>
              <a:buNone/>
            </a:pPr>
            <a:r>
              <a:rPr b="0" i="0" lang="en" sz="1300" u="none" cap="none" strike="noStrike">
                <a:solidFill>
                  <a:srgbClr val="000000"/>
                </a:solidFill>
                <a:latin typeface="Gill Sans"/>
                <a:ea typeface="Gill Sans"/>
                <a:cs typeface="Gill Sans"/>
                <a:sym typeface="Gill Sans"/>
              </a:rPr>
              <a:t>DM detector w/natural xenon: </a:t>
            </a:r>
            <a:endParaRPr b="0" i="0" sz="5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Gill Sans"/>
              <a:buNone/>
            </a:pPr>
            <a:r>
              <a:rPr b="0" i="0" lang="en" sz="1300" u="none" cap="none" strike="noStrike">
                <a:solidFill>
                  <a:srgbClr val="000000"/>
                </a:solidFill>
                <a:latin typeface="Gill Sans"/>
                <a:ea typeface="Gill Sans"/>
                <a:cs typeface="Gill Sans"/>
                <a:sym typeface="Gill Sans"/>
              </a:rPr>
              <a:t>Competitive sensitivity for 0𝜈𝛽𝛽</a:t>
            </a:r>
            <a:endParaRPr b="0" i="0" sz="500" u="none" cap="none" strike="noStrike">
              <a:solidFill>
                <a:srgbClr val="000000"/>
              </a:solidFill>
              <a:latin typeface="Arial"/>
              <a:ea typeface="Arial"/>
              <a:cs typeface="Arial"/>
              <a:sym typeface="Arial"/>
            </a:endParaRPr>
          </a:p>
        </p:txBody>
      </p:sp>
      <p:pic>
        <p:nvPicPr>
          <p:cNvPr descr="Google Shape;38;p1" id="1021" name="Google Shape;1021;p44"/>
          <p:cNvPicPr preferRelativeResize="0"/>
          <p:nvPr/>
        </p:nvPicPr>
        <p:blipFill rotWithShape="1">
          <a:blip r:embed="rId7">
            <a:alphaModFix/>
          </a:blip>
          <a:srcRect b="0" l="0" r="0" t="0"/>
          <a:stretch/>
        </p:blipFill>
        <p:spPr>
          <a:xfrm>
            <a:off x="7986457" y="23159"/>
            <a:ext cx="1140097" cy="476953"/>
          </a:xfrm>
          <a:prstGeom prst="rect">
            <a:avLst/>
          </a:prstGeom>
          <a:noFill/>
          <a:ln cap="flat" cmpd="sng" w="10725">
            <a:solidFill>
              <a:srgbClr val="A64D79"/>
            </a:solidFill>
            <a:prstDash val="solid"/>
            <a:round/>
            <a:headEnd len="sm" w="sm" type="none"/>
            <a:tailEnd len="sm" w="sm" type="none"/>
          </a:ln>
        </p:spPr>
      </p:pic>
      <p:sp>
        <p:nvSpPr>
          <p:cNvPr id="1022" name="Google Shape;1022;p44"/>
          <p:cNvSpPr txBox="1"/>
          <p:nvPr/>
        </p:nvSpPr>
        <p:spPr>
          <a:xfrm>
            <a:off x="5496294" y="4904360"/>
            <a:ext cx="1150800" cy="177000"/>
          </a:xfrm>
          <a:prstGeom prst="rect">
            <a:avLst/>
          </a:prstGeom>
          <a:noFill/>
          <a:ln>
            <a:noFill/>
          </a:ln>
        </p:spPr>
        <p:txBody>
          <a:bodyPr anchorCtr="0" anchor="t" bIns="34275" lIns="34275" spcFirstLastPara="1" rIns="34275" wrap="square" tIns="34275">
            <a:spAutoFit/>
          </a:bodyPr>
          <a:lstStyle/>
          <a:p>
            <a:pPr indent="0" lvl="0" marL="0" marR="0" rtl="0" algn="r">
              <a:lnSpc>
                <a:spcPct val="100000"/>
              </a:lnSpc>
              <a:spcBef>
                <a:spcPts val="0"/>
              </a:spcBef>
              <a:spcAft>
                <a:spcPts val="0"/>
              </a:spcAft>
              <a:buClr>
                <a:srgbClr val="000000"/>
              </a:buClr>
              <a:buSzPts val="700"/>
              <a:buFont typeface="Gill Sans"/>
              <a:buNone/>
            </a:pPr>
            <a:r>
              <a:rPr b="0" i="0" lang="en" sz="700" u="none" cap="none" strike="noStrike">
                <a:solidFill>
                  <a:srgbClr val="000000"/>
                </a:solidFill>
                <a:latin typeface="Gill Sans"/>
                <a:ea typeface="Gill Sans"/>
                <a:cs typeface="Gill Sans"/>
                <a:sym typeface="Gill Sans"/>
              </a:rPr>
              <a:t>arxiv.org/2410.19016</a:t>
            </a:r>
            <a:endParaRPr b="0" i="0" sz="500" u="none" cap="none" strike="noStrike">
              <a:solidFill>
                <a:srgbClr val="000000"/>
              </a:solidFill>
              <a:latin typeface="Arial"/>
              <a:ea typeface="Arial"/>
              <a:cs typeface="Arial"/>
              <a:sym typeface="Arial"/>
            </a:endParaRPr>
          </a:p>
        </p:txBody>
      </p:sp>
      <p:sp>
        <p:nvSpPr>
          <p:cNvPr id="1023" name="Google Shape;1023;p44"/>
          <p:cNvSpPr txBox="1"/>
          <p:nvPr/>
        </p:nvSpPr>
        <p:spPr>
          <a:xfrm>
            <a:off x="2172122" y="4904360"/>
            <a:ext cx="1150800" cy="177000"/>
          </a:xfrm>
          <a:prstGeom prst="rect">
            <a:avLst/>
          </a:prstGeom>
          <a:noFill/>
          <a:ln>
            <a:noFill/>
          </a:ln>
        </p:spPr>
        <p:txBody>
          <a:bodyPr anchorCtr="0" anchor="t" bIns="34275" lIns="34275" spcFirstLastPara="1" rIns="34275" wrap="square" tIns="34275">
            <a:spAutoFit/>
          </a:bodyPr>
          <a:lstStyle/>
          <a:p>
            <a:pPr indent="0" lvl="0" marL="0" marR="0" rtl="0" algn="r">
              <a:lnSpc>
                <a:spcPct val="100000"/>
              </a:lnSpc>
              <a:spcBef>
                <a:spcPts val="0"/>
              </a:spcBef>
              <a:spcAft>
                <a:spcPts val="0"/>
              </a:spcAft>
              <a:buClr>
                <a:srgbClr val="000000"/>
              </a:buClr>
              <a:buSzPts val="700"/>
              <a:buFont typeface="Gill Sans"/>
              <a:buNone/>
            </a:pPr>
            <a:r>
              <a:rPr b="0" i="0" lang="en" sz="700" u="none" cap="none" strike="noStrike">
                <a:solidFill>
                  <a:srgbClr val="000000"/>
                </a:solidFill>
                <a:latin typeface="Gill Sans"/>
                <a:ea typeface="Gill Sans"/>
                <a:cs typeface="Gill Sans"/>
                <a:sym typeface="Gill Sans"/>
              </a:rPr>
              <a:t>arxiv.org/2410.17137</a:t>
            </a:r>
            <a:endParaRPr b="0" i="0" sz="500" u="none" cap="none" strike="noStrike">
              <a:solidFill>
                <a:srgbClr val="000000"/>
              </a:solidFill>
              <a:latin typeface="Arial"/>
              <a:ea typeface="Arial"/>
              <a:cs typeface="Arial"/>
              <a:sym typeface="Arial"/>
            </a:endParaRPr>
          </a:p>
        </p:txBody>
      </p:sp>
      <p:pic>
        <p:nvPicPr>
          <p:cNvPr descr="XLZD_Design_Report_20241021_v3.3_LimitPlot.pdf" id="1024" name="Google Shape;1024;p44"/>
          <p:cNvPicPr preferRelativeResize="0"/>
          <p:nvPr/>
        </p:nvPicPr>
        <p:blipFill rotWithShape="1">
          <a:blip r:embed="rId8">
            <a:alphaModFix/>
          </a:blip>
          <a:srcRect b="0" l="0" r="0" t="0"/>
          <a:stretch/>
        </p:blipFill>
        <p:spPr>
          <a:xfrm>
            <a:off x="2812821" y="969053"/>
            <a:ext cx="2855875" cy="2010144"/>
          </a:xfrm>
          <a:prstGeom prst="rect">
            <a:avLst/>
          </a:prstGeom>
          <a:noFill/>
          <a:ln>
            <a:noFill/>
          </a:ln>
        </p:spPr>
      </p:pic>
      <p:pic>
        <p:nvPicPr>
          <p:cNvPr descr="2410.19016v2 (dragged).pdf" id="1025" name="Google Shape;1025;p44"/>
          <p:cNvPicPr preferRelativeResize="0"/>
          <p:nvPr/>
        </p:nvPicPr>
        <p:blipFill rotWithShape="1">
          <a:blip r:embed="rId9">
            <a:alphaModFix/>
          </a:blip>
          <a:srcRect b="0" l="0" r="0" t="0"/>
          <a:stretch/>
        </p:blipFill>
        <p:spPr>
          <a:xfrm>
            <a:off x="5883806" y="897830"/>
            <a:ext cx="3097472" cy="2086990"/>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9" name="Shape 1029"/>
        <p:cNvGrpSpPr/>
        <p:nvPr/>
      </p:nvGrpSpPr>
      <p:grpSpPr>
        <a:xfrm>
          <a:off x="0" y="0"/>
          <a:ext cx="0" cy="0"/>
          <a:chOff x="0" y="0"/>
          <a:chExt cx="0" cy="0"/>
        </a:xfrm>
      </p:grpSpPr>
      <p:pic>
        <p:nvPicPr>
          <p:cNvPr descr="2410.19016v2 (dragged).pdf" id="1030" name="Google Shape;1030;p45"/>
          <p:cNvPicPr preferRelativeResize="0"/>
          <p:nvPr/>
        </p:nvPicPr>
        <p:blipFill rotWithShape="1">
          <a:blip r:embed="rId3">
            <a:alphaModFix/>
          </a:blip>
          <a:srcRect b="0" l="0" r="0" t="0"/>
          <a:stretch/>
        </p:blipFill>
        <p:spPr>
          <a:xfrm>
            <a:off x="5883806" y="897830"/>
            <a:ext cx="3097472" cy="2086990"/>
          </a:xfrm>
          <a:prstGeom prst="rect">
            <a:avLst/>
          </a:prstGeom>
          <a:noFill/>
          <a:ln>
            <a:noFill/>
          </a:ln>
        </p:spPr>
      </p:pic>
      <p:pic>
        <p:nvPicPr>
          <p:cNvPr descr="XLZD_Fig1_Detection.pdf" id="1031" name="Google Shape;1031;p45"/>
          <p:cNvPicPr preferRelativeResize="0"/>
          <p:nvPr/>
        </p:nvPicPr>
        <p:blipFill rotWithShape="1">
          <a:blip r:embed="rId4">
            <a:alphaModFix/>
          </a:blip>
          <a:srcRect b="0" l="0" r="0" t="0"/>
          <a:stretch/>
        </p:blipFill>
        <p:spPr>
          <a:xfrm>
            <a:off x="2789556" y="2966561"/>
            <a:ext cx="2557246" cy="2010143"/>
          </a:xfrm>
          <a:prstGeom prst="rect">
            <a:avLst/>
          </a:prstGeom>
          <a:noFill/>
          <a:ln>
            <a:noFill/>
          </a:ln>
        </p:spPr>
      </p:pic>
      <p:sp>
        <p:nvSpPr>
          <p:cNvPr id="1032" name="Google Shape;1032;p45"/>
          <p:cNvSpPr txBox="1"/>
          <p:nvPr>
            <p:ph type="title"/>
          </p:nvPr>
        </p:nvSpPr>
        <p:spPr>
          <a:xfrm>
            <a:off x="165104" y="104775"/>
            <a:ext cx="8813700" cy="561900"/>
          </a:xfrm>
          <a:prstGeom prst="rect">
            <a:avLst/>
          </a:prstGeom>
          <a:noFill/>
          <a:ln>
            <a:noFill/>
          </a:ln>
        </p:spPr>
        <p:txBody>
          <a:bodyPr anchorCtr="0" anchor="ctr" bIns="38100" lIns="38100" spcFirstLastPara="1" rIns="38100" wrap="square" tIns="38100">
            <a:normAutofit/>
          </a:bodyPr>
          <a:lstStyle/>
          <a:p>
            <a:pPr indent="0" lvl="0" marL="0" marR="0" rtl="0" algn="l">
              <a:lnSpc>
                <a:spcPct val="115000"/>
              </a:lnSpc>
              <a:spcBef>
                <a:spcPts val="0"/>
              </a:spcBef>
              <a:spcAft>
                <a:spcPts val="0"/>
              </a:spcAft>
              <a:buClr>
                <a:srgbClr val="000000"/>
              </a:buClr>
              <a:buSzPts val="2600"/>
              <a:buFont typeface="Gill Sans"/>
              <a:buNone/>
            </a:pPr>
            <a:r>
              <a:rPr b="0" i="0" lang="en" sz="2600" u="none" cap="none" strike="noStrike">
                <a:solidFill>
                  <a:srgbClr val="000000"/>
                </a:solidFill>
                <a:latin typeface="Gill Sans"/>
                <a:ea typeface="Gill Sans"/>
                <a:cs typeface="Gill Sans"/>
                <a:sym typeface="Gill Sans"/>
              </a:rPr>
              <a:t>XLZD: liquid xenon observatory at the 100-tonne scale</a:t>
            </a:r>
            <a:endParaRPr/>
          </a:p>
        </p:txBody>
      </p:sp>
      <p:sp>
        <p:nvSpPr>
          <p:cNvPr id="1033" name="Google Shape;1033;p45"/>
          <p:cNvSpPr txBox="1"/>
          <p:nvPr/>
        </p:nvSpPr>
        <p:spPr>
          <a:xfrm>
            <a:off x="2675377" y="548147"/>
            <a:ext cx="3130800" cy="469500"/>
          </a:xfrm>
          <a:prstGeom prst="rect">
            <a:avLst/>
          </a:prstGeom>
          <a:noFill/>
          <a:ln>
            <a:noFill/>
          </a:ln>
        </p:spPr>
        <p:txBody>
          <a:bodyPr anchorCtr="0" anchor="t" bIns="34275" lIns="34275" spcFirstLastPara="1" rIns="34275" wrap="square" tIns="34275">
            <a:spAutoFit/>
          </a:bodyPr>
          <a:lstStyle/>
          <a:p>
            <a:pPr indent="0" lvl="0" marL="0" marR="0" rtl="0" algn="ctr">
              <a:lnSpc>
                <a:spcPct val="100000"/>
              </a:lnSpc>
              <a:spcBef>
                <a:spcPts val="0"/>
              </a:spcBef>
              <a:spcAft>
                <a:spcPts val="0"/>
              </a:spcAft>
              <a:buClr>
                <a:srgbClr val="000000"/>
              </a:buClr>
              <a:buSzPts val="1300"/>
              <a:buFont typeface="Gill Sans"/>
              <a:buNone/>
            </a:pPr>
            <a:r>
              <a:rPr b="0" i="0" lang="en" sz="1300" u="none" cap="none" strike="noStrike">
                <a:solidFill>
                  <a:srgbClr val="000000"/>
                </a:solidFill>
                <a:latin typeface="Gill Sans"/>
                <a:ea typeface="Gill Sans"/>
                <a:cs typeface="Gill Sans"/>
                <a:sym typeface="Gill Sans"/>
              </a:rPr>
              <a:t>Probe WIMP Dark Matter to</a:t>
            </a:r>
            <a:endParaRPr b="0" i="0" sz="5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Gill Sans"/>
              <a:buNone/>
            </a:pPr>
            <a:r>
              <a:rPr b="0" i="0" lang="en" sz="1300" u="none" cap="none" strike="noStrike">
                <a:solidFill>
                  <a:srgbClr val="000000"/>
                </a:solidFill>
                <a:latin typeface="Gill Sans"/>
                <a:ea typeface="Gill Sans"/>
                <a:cs typeface="Gill Sans"/>
                <a:sym typeface="Gill Sans"/>
              </a:rPr>
              <a:t>neutrino fog systematic limit</a:t>
            </a:r>
            <a:endParaRPr b="0" i="0" sz="500" u="none" cap="none" strike="noStrike">
              <a:solidFill>
                <a:srgbClr val="000000"/>
              </a:solidFill>
              <a:latin typeface="Arial"/>
              <a:ea typeface="Arial"/>
              <a:cs typeface="Arial"/>
              <a:sym typeface="Arial"/>
            </a:endParaRPr>
          </a:p>
        </p:txBody>
      </p:sp>
      <p:sp>
        <p:nvSpPr>
          <p:cNvPr id="1034" name="Google Shape;1034;p45"/>
          <p:cNvSpPr txBox="1"/>
          <p:nvPr/>
        </p:nvSpPr>
        <p:spPr>
          <a:xfrm>
            <a:off x="8820467" y="4926149"/>
            <a:ext cx="291300" cy="138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900"/>
              <a:buFont typeface="Arial"/>
              <a:buNone/>
            </a:pPr>
            <a:r>
              <a:rPr b="0" i="0" lang="en" sz="900" u="none" cap="none" strike="noStrike">
                <a:solidFill>
                  <a:srgbClr val="000000"/>
                </a:solidFill>
                <a:latin typeface="Arial"/>
                <a:ea typeface="Arial"/>
                <a:cs typeface="Arial"/>
                <a:sym typeface="Arial"/>
              </a:rPr>
              <a:t>2</a:t>
            </a:r>
            <a:endParaRPr b="0" i="0" sz="500" u="none" cap="none" strike="noStrike">
              <a:solidFill>
                <a:srgbClr val="000000"/>
              </a:solidFill>
              <a:latin typeface="Arial"/>
              <a:ea typeface="Arial"/>
              <a:cs typeface="Arial"/>
              <a:sym typeface="Arial"/>
            </a:endParaRPr>
          </a:p>
        </p:txBody>
      </p:sp>
      <p:grpSp>
        <p:nvGrpSpPr>
          <p:cNvPr id="1035" name="Google Shape;1035;p45"/>
          <p:cNvGrpSpPr/>
          <p:nvPr/>
        </p:nvGrpSpPr>
        <p:grpSpPr>
          <a:xfrm>
            <a:off x="486795" y="1423700"/>
            <a:ext cx="2059703" cy="3155177"/>
            <a:chOff x="0" y="0"/>
            <a:chExt cx="5492542" cy="8413804"/>
          </a:xfrm>
        </p:grpSpPr>
        <p:grpSp>
          <p:nvGrpSpPr>
            <p:cNvPr id="1036" name="Google Shape;1036;p45"/>
            <p:cNvGrpSpPr/>
            <p:nvPr/>
          </p:nvGrpSpPr>
          <p:grpSpPr>
            <a:xfrm>
              <a:off x="0" y="0"/>
              <a:ext cx="5492542" cy="8413804"/>
              <a:chOff x="0" y="0"/>
              <a:chExt cx="5492542" cy="8413804"/>
            </a:xfrm>
          </p:grpSpPr>
          <p:pic>
            <p:nvPicPr>
              <p:cNvPr descr="XLZD_Design_Report_20241021_v3.3_Observatory.pdf" id="1037" name="Google Shape;1037;p45"/>
              <p:cNvPicPr preferRelativeResize="0"/>
              <p:nvPr/>
            </p:nvPicPr>
            <p:blipFill rotWithShape="1">
              <a:blip r:embed="rId5">
                <a:alphaModFix/>
              </a:blip>
              <a:srcRect b="14716" l="38951" r="39849" t="16451"/>
              <a:stretch/>
            </p:blipFill>
            <p:spPr>
              <a:xfrm>
                <a:off x="540481" y="0"/>
                <a:ext cx="4952061" cy="8413804"/>
              </a:xfrm>
              <a:prstGeom prst="rect">
                <a:avLst/>
              </a:prstGeom>
              <a:noFill/>
              <a:ln>
                <a:noFill/>
              </a:ln>
            </p:spPr>
          </p:pic>
          <p:pic>
            <p:nvPicPr>
              <p:cNvPr descr="XLZD_Design_Report_20241021_v3.3_Detector.pdf" id="1038" name="Google Shape;1038;p45"/>
              <p:cNvPicPr preferRelativeResize="0"/>
              <p:nvPr/>
            </p:nvPicPr>
            <p:blipFill rotWithShape="1">
              <a:blip r:embed="rId6">
                <a:alphaModFix/>
              </a:blip>
              <a:srcRect b="0" l="0" r="83598" t="60496"/>
              <a:stretch/>
            </p:blipFill>
            <p:spPr>
              <a:xfrm>
                <a:off x="0" y="5482665"/>
                <a:ext cx="908184" cy="2731321"/>
              </a:xfrm>
              <a:prstGeom prst="rect">
                <a:avLst/>
              </a:prstGeom>
              <a:noFill/>
              <a:ln>
                <a:noFill/>
              </a:ln>
            </p:spPr>
          </p:pic>
        </p:grpSp>
        <p:sp>
          <p:nvSpPr>
            <p:cNvPr id="1039" name="Google Shape;1039;p45"/>
            <p:cNvSpPr txBox="1"/>
            <p:nvPr/>
          </p:nvSpPr>
          <p:spPr>
            <a:xfrm>
              <a:off x="1321191" y="3013292"/>
              <a:ext cx="3264000" cy="2387100"/>
            </a:xfrm>
            <a:prstGeom prst="rect">
              <a:avLst/>
            </a:prstGeom>
            <a:noFill/>
            <a:ln>
              <a:noFill/>
            </a:ln>
          </p:spPr>
          <p:txBody>
            <a:bodyPr anchorCtr="0" anchor="t" bIns="68550" lIns="68550" spcFirstLastPara="1" rIns="68550" wrap="square" tIns="68550">
              <a:noAutofit/>
            </a:bodyPr>
            <a:lstStyle/>
            <a:p>
              <a:pPr indent="0" lvl="0" marL="0" marR="0" rtl="0" algn="ctr">
                <a:lnSpc>
                  <a:spcPct val="100000"/>
                </a:lnSpc>
                <a:spcBef>
                  <a:spcPts val="0"/>
                </a:spcBef>
                <a:spcAft>
                  <a:spcPts val="0"/>
                </a:spcAft>
                <a:buClr>
                  <a:srgbClr val="0433FF"/>
                </a:buClr>
                <a:buSzPts val="1300"/>
                <a:buFont typeface="Gill Sans"/>
                <a:buNone/>
              </a:pPr>
              <a:r>
                <a:rPr b="0" i="0" lang="en" sz="1300" u="none" cap="none" strike="noStrike">
                  <a:solidFill>
                    <a:srgbClr val="0433FF"/>
                  </a:solidFill>
                  <a:latin typeface="Gill Sans"/>
                  <a:ea typeface="Gill Sans"/>
                  <a:cs typeface="Gill Sans"/>
                  <a:sym typeface="Gill Sans"/>
                </a:rPr>
                <a:t>Total</a:t>
              </a:r>
              <a:r>
                <a:rPr b="0" i="0" lang="en" sz="1300" u="none" cap="none" strike="noStrike">
                  <a:solidFill>
                    <a:srgbClr val="000000"/>
                  </a:solidFill>
                  <a:latin typeface="Gill Sans"/>
                  <a:ea typeface="Gill Sans"/>
                  <a:cs typeface="Gill Sans"/>
                  <a:sym typeface="Gill Sans"/>
                </a:rPr>
                <a:t> </a:t>
              </a:r>
              <a:r>
                <a:rPr b="0" i="0" lang="en" sz="1300" u="none" cap="none" strike="noStrike">
                  <a:solidFill>
                    <a:srgbClr val="0433FF"/>
                  </a:solidFill>
                  <a:latin typeface="Gill Sans"/>
                  <a:ea typeface="Gill Sans"/>
                  <a:cs typeface="Gill Sans"/>
                  <a:sym typeface="Gill Sans"/>
                </a:rPr>
                <a:t>mass: </a:t>
              </a:r>
              <a:endParaRPr b="0" i="0" sz="5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433FF"/>
                </a:buClr>
                <a:buSzPts val="1300"/>
                <a:buFont typeface="Gill Sans"/>
                <a:buNone/>
              </a:pPr>
              <a:r>
                <a:rPr b="0" i="0" lang="en" sz="1300" u="none" cap="none" strike="noStrike">
                  <a:solidFill>
                    <a:srgbClr val="0433FF"/>
                  </a:solidFill>
                  <a:latin typeface="Gill Sans"/>
                  <a:ea typeface="Gill Sans"/>
                  <a:cs typeface="Gill Sans"/>
                  <a:sym typeface="Gill Sans"/>
                </a:rPr>
                <a:t>~100 tonne scale</a:t>
              </a:r>
              <a:endParaRPr b="0" i="0" sz="500" u="none" cap="none" strike="noStrike">
                <a:solidFill>
                  <a:srgbClr val="000000"/>
                </a:solidFill>
                <a:latin typeface="Arial"/>
                <a:ea typeface="Arial"/>
                <a:cs typeface="Arial"/>
                <a:sym typeface="Arial"/>
              </a:endParaRPr>
            </a:p>
          </p:txBody>
        </p:sp>
      </p:grpSp>
      <p:sp>
        <p:nvSpPr>
          <p:cNvPr id="1040" name="Google Shape;1040;p45"/>
          <p:cNvSpPr txBox="1"/>
          <p:nvPr/>
        </p:nvSpPr>
        <p:spPr>
          <a:xfrm>
            <a:off x="135366" y="833177"/>
            <a:ext cx="3130800" cy="623400"/>
          </a:xfrm>
          <a:prstGeom prst="rect">
            <a:avLst/>
          </a:prstGeom>
          <a:noFill/>
          <a:ln>
            <a:noFill/>
          </a:ln>
        </p:spPr>
        <p:txBody>
          <a:bodyPr anchorCtr="0" anchor="t" bIns="34275" lIns="34275" spcFirstLastPara="1" rIns="34275" wrap="square" tIns="34275">
            <a:spAutoFit/>
          </a:bodyPr>
          <a:lstStyle/>
          <a:p>
            <a:pPr indent="0" lvl="0" marL="0" marR="0" rtl="0" algn="ctr">
              <a:lnSpc>
                <a:spcPct val="100000"/>
              </a:lnSpc>
              <a:spcBef>
                <a:spcPts val="0"/>
              </a:spcBef>
              <a:spcAft>
                <a:spcPts val="0"/>
              </a:spcAft>
              <a:buClr>
                <a:srgbClr val="000000"/>
              </a:buClr>
              <a:buSzPts val="1800"/>
              <a:buFont typeface="Gill Sans"/>
              <a:buNone/>
            </a:pPr>
            <a:r>
              <a:rPr b="0" i="0" lang="en" sz="1800" u="none" cap="none" strike="noStrike">
                <a:solidFill>
                  <a:srgbClr val="000000"/>
                </a:solidFill>
                <a:latin typeface="Gill Sans"/>
                <a:ea typeface="Gill Sans"/>
                <a:cs typeface="Gill Sans"/>
                <a:sym typeface="Gill Sans"/>
              </a:rPr>
              <a:t>Natural xenon in a</a:t>
            </a:r>
            <a:endParaRPr b="0" i="0" sz="5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Gill Sans"/>
              <a:buNone/>
            </a:pPr>
            <a:r>
              <a:rPr b="0" i="0" lang="en" sz="1800" u="none" cap="none" strike="noStrike">
                <a:solidFill>
                  <a:srgbClr val="000000"/>
                </a:solidFill>
                <a:latin typeface="Gill Sans"/>
                <a:ea typeface="Gill Sans"/>
                <a:cs typeface="Gill Sans"/>
                <a:sym typeface="Gill Sans"/>
              </a:rPr>
              <a:t>2-phase TPC</a:t>
            </a:r>
            <a:endParaRPr b="0" i="0" sz="500" u="none" cap="none" strike="noStrike">
              <a:solidFill>
                <a:srgbClr val="000000"/>
              </a:solidFill>
              <a:latin typeface="Arial"/>
              <a:ea typeface="Arial"/>
              <a:cs typeface="Arial"/>
              <a:sym typeface="Arial"/>
            </a:endParaRPr>
          </a:p>
        </p:txBody>
      </p:sp>
      <p:sp>
        <p:nvSpPr>
          <p:cNvPr id="1041" name="Google Shape;1041;p45"/>
          <p:cNvSpPr txBox="1"/>
          <p:nvPr/>
        </p:nvSpPr>
        <p:spPr>
          <a:xfrm>
            <a:off x="5648027" y="547466"/>
            <a:ext cx="3130800" cy="469500"/>
          </a:xfrm>
          <a:prstGeom prst="rect">
            <a:avLst/>
          </a:prstGeom>
          <a:noFill/>
          <a:ln>
            <a:noFill/>
          </a:ln>
        </p:spPr>
        <p:txBody>
          <a:bodyPr anchorCtr="0" anchor="t" bIns="34275" lIns="34275" spcFirstLastPara="1" rIns="34275" wrap="square" tIns="34275">
            <a:spAutoFit/>
          </a:bodyPr>
          <a:lstStyle/>
          <a:p>
            <a:pPr indent="0" lvl="0" marL="0" marR="0" rtl="0" algn="ctr">
              <a:lnSpc>
                <a:spcPct val="100000"/>
              </a:lnSpc>
              <a:spcBef>
                <a:spcPts val="0"/>
              </a:spcBef>
              <a:spcAft>
                <a:spcPts val="0"/>
              </a:spcAft>
              <a:buClr>
                <a:srgbClr val="000000"/>
              </a:buClr>
              <a:buSzPts val="1300"/>
              <a:buFont typeface="Gill Sans"/>
              <a:buNone/>
            </a:pPr>
            <a:r>
              <a:rPr b="0" i="0" lang="en" sz="1300" u="none" cap="none" strike="noStrike">
                <a:solidFill>
                  <a:srgbClr val="000000"/>
                </a:solidFill>
                <a:latin typeface="Gill Sans"/>
                <a:ea typeface="Gill Sans"/>
                <a:cs typeface="Gill Sans"/>
                <a:sym typeface="Gill Sans"/>
              </a:rPr>
              <a:t>DM detector w/natural xenon: </a:t>
            </a:r>
            <a:endParaRPr b="0" i="0" sz="5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Gill Sans"/>
              <a:buNone/>
            </a:pPr>
            <a:r>
              <a:rPr b="0" i="0" lang="en" sz="1300" u="none" cap="none" strike="noStrike">
                <a:solidFill>
                  <a:srgbClr val="000000"/>
                </a:solidFill>
                <a:latin typeface="Gill Sans"/>
                <a:ea typeface="Gill Sans"/>
                <a:cs typeface="Gill Sans"/>
                <a:sym typeface="Gill Sans"/>
              </a:rPr>
              <a:t>Competitive sensitivity for 0𝜈𝛽𝛽</a:t>
            </a:r>
            <a:endParaRPr b="0" i="0" sz="500" u="none" cap="none" strike="noStrike">
              <a:solidFill>
                <a:srgbClr val="000000"/>
              </a:solidFill>
              <a:latin typeface="Arial"/>
              <a:ea typeface="Arial"/>
              <a:cs typeface="Arial"/>
              <a:sym typeface="Arial"/>
            </a:endParaRPr>
          </a:p>
        </p:txBody>
      </p:sp>
      <p:pic>
        <p:nvPicPr>
          <p:cNvPr descr="Google Shape;38;p1" id="1042" name="Google Shape;1042;p45"/>
          <p:cNvPicPr preferRelativeResize="0"/>
          <p:nvPr/>
        </p:nvPicPr>
        <p:blipFill rotWithShape="1">
          <a:blip r:embed="rId7">
            <a:alphaModFix/>
          </a:blip>
          <a:srcRect b="0" l="0" r="0" t="0"/>
          <a:stretch/>
        </p:blipFill>
        <p:spPr>
          <a:xfrm>
            <a:off x="7986457" y="23159"/>
            <a:ext cx="1140097" cy="476953"/>
          </a:xfrm>
          <a:prstGeom prst="rect">
            <a:avLst/>
          </a:prstGeom>
          <a:noFill/>
          <a:ln cap="flat" cmpd="sng" w="10725">
            <a:solidFill>
              <a:srgbClr val="A64D79"/>
            </a:solidFill>
            <a:prstDash val="solid"/>
            <a:round/>
            <a:headEnd len="sm" w="sm" type="none"/>
            <a:tailEnd len="sm" w="sm" type="none"/>
          </a:ln>
        </p:spPr>
      </p:pic>
      <p:sp>
        <p:nvSpPr>
          <p:cNvPr id="1043" name="Google Shape;1043;p45"/>
          <p:cNvSpPr txBox="1"/>
          <p:nvPr/>
        </p:nvSpPr>
        <p:spPr>
          <a:xfrm>
            <a:off x="7230617" y="2487459"/>
            <a:ext cx="1150800" cy="177000"/>
          </a:xfrm>
          <a:prstGeom prst="rect">
            <a:avLst/>
          </a:prstGeom>
          <a:noFill/>
          <a:ln>
            <a:noFill/>
          </a:ln>
        </p:spPr>
        <p:txBody>
          <a:bodyPr anchorCtr="0" anchor="t" bIns="34275" lIns="34275" spcFirstLastPara="1" rIns="34275" wrap="square" tIns="34275">
            <a:spAutoFit/>
          </a:bodyPr>
          <a:lstStyle/>
          <a:p>
            <a:pPr indent="0" lvl="0" marL="0" marR="0" rtl="0" algn="r">
              <a:lnSpc>
                <a:spcPct val="100000"/>
              </a:lnSpc>
              <a:spcBef>
                <a:spcPts val="0"/>
              </a:spcBef>
              <a:spcAft>
                <a:spcPts val="0"/>
              </a:spcAft>
              <a:buClr>
                <a:srgbClr val="000000"/>
              </a:buClr>
              <a:buSzPts val="700"/>
              <a:buFont typeface="Gill Sans"/>
              <a:buNone/>
            </a:pPr>
            <a:r>
              <a:rPr b="0" i="0" lang="en" sz="700" u="none" cap="none" strike="noStrike">
                <a:solidFill>
                  <a:srgbClr val="000000"/>
                </a:solidFill>
                <a:latin typeface="Gill Sans"/>
                <a:ea typeface="Gill Sans"/>
                <a:cs typeface="Gill Sans"/>
                <a:sym typeface="Gill Sans"/>
              </a:rPr>
              <a:t>arxiv.org/2410.19016</a:t>
            </a:r>
            <a:endParaRPr b="0" i="0" sz="500" u="none" cap="none" strike="noStrike">
              <a:solidFill>
                <a:srgbClr val="000000"/>
              </a:solidFill>
              <a:latin typeface="Arial"/>
              <a:ea typeface="Arial"/>
              <a:cs typeface="Arial"/>
              <a:sym typeface="Arial"/>
            </a:endParaRPr>
          </a:p>
        </p:txBody>
      </p:sp>
      <p:sp>
        <p:nvSpPr>
          <p:cNvPr id="1044" name="Google Shape;1044;p45"/>
          <p:cNvSpPr txBox="1"/>
          <p:nvPr/>
        </p:nvSpPr>
        <p:spPr>
          <a:xfrm>
            <a:off x="2334082" y="4857122"/>
            <a:ext cx="1150800" cy="177000"/>
          </a:xfrm>
          <a:prstGeom prst="rect">
            <a:avLst/>
          </a:prstGeom>
          <a:noFill/>
          <a:ln>
            <a:noFill/>
          </a:ln>
        </p:spPr>
        <p:txBody>
          <a:bodyPr anchorCtr="0" anchor="t" bIns="34275" lIns="34275" spcFirstLastPara="1" rIns="34275" wrap="square" tIns="34275">
            <a:spAutoFit/>
          </a:bodyPr>
          <a:lstStyle/>
          <a:p>
            <a:pPr indent="0" lvl="0" marL="0" marR="0" rtl="0" algn="r">
              <a:lnSpc>
                <a:spcPct val="100000"/>
              </a:lnSpc>
              <a:spcBef>
                <a:spcPts val="0"/>
              </a:spcBef>
              <a:spcAft>
                <a:spcPts val="0"/>
              </a:spcAft>
              <a:buClr>
                <a:srgbClr val="000000"/>
              </a:buClr>
              <a:buSzPts val="700"/>
              <a:buFont typeface="Gill Sans"/>
              <a:buNone/>
            </a:pPr>
            <a:r>
              <a:rPr b="0" i="0" lang="en" sz="700" u="none" cap="none" strike="noStrike">
                <a:solidFill>
                  <a:srgbClr val="000000"/>
                </a:solidFill>
                <a:latin typeface="Gill Sans"/>
                <a:ea typeface="Gill Sans"/>
                <a:cs typeface="Gill Sans"/>
                <a:sym typeface="Gill Sans"/>
              </a:rPr>
              <a:t>arxiv.org/2410.17137</a:t>
            </a:r>
            <a:endParaRPr b="0" i="0" sz="500" u="none" cap="none" strike="noStrike">
              <a:solidFill>
                <a:srgbClr val="000000"/>
              </a:solidFill>
              <a:latin typeface="Arial"/>
              <a:ea typeface="Arial"/>
              <a:cs typeface="Arial"/>
              <a:sym typeface="Arial"/>
            </a:endParaRPr>
          </a:p>
        </p:txBody>
      </p:sp>
      <p:pic>
        <p:nvPicPr>
          <p:cNvPr descr="XLZD_Design_Report_20241021_v3.3_LimitPlot.pdf" id="1045" name="Google Shape;1045;p45"/>
          <p:cNvPicPr preferRelativeResize="0"/>
          <p:nvPr/>
        </p:nvPicPr>
        <p:blipFill rotWithShape="1">
          <a:blip r:embed="rId8">
            <a:alphaModFix/>
          </a:blip>
          <a:srcRect b="0" l="0" r="0" t="0"/>
          <a:stretch/>
        </p:blipFill>
        <p:spPr>
          <a:xfrm>
            <a:off x="2812821" y="969053"/>
            <a:ext cx="2855875" cy="2010144"/>
          </a:xfrm>
          <a:prstGeom prst="rect">
            <a:avLst/>
          </a:prstGeom>
          <a:noFill/>
          <a:ln>
            <a:noFill/>
          </a:ln>
        </p:spPr>
      </p:pic>
      <p:pic>
        <p:nvPicPr>
          <p:cNvPr descr="ubc_2024_november_belley_antoine.pdf (dragged).pdf" id="1046" name="Google Shape;1046;p45"/>
          <p:cNvPicPr preferRelativeResize="0"/>
          <p:nvPr/>
        </p:nvPicPr>
        <p:blipFill rotWithShape="1">
          <a:blip r:embed="rId9">
            <a:alphaModFix/>
          </a:blip>
          <a:srcRect b="0" l="0" r="0" t="0"/>
          <a:stretch/>
        </p:blipFill>
        <p:spPr>
          <a:xfrm>
            <a:off x="5589856" y="3034355"/>
            <a:ext cx="3223655" cy="1742927"/>
          </a:xfrm>
          <a:prstGeom prst="rect">
            <a:avLst/>
          </a:prstGeom>
          <a:noFill/>
          <a:ln>
            <a:noFill/>
          </a:ln>
        </p:spPr>
      </p:pic>
      <p:sp>
        <p:nvSpPr>
          <p:cNvPr id="1047" name="Google Shape;1047;p45"/>
          <p:cNvSpPr txBox="1"/>
          <p:nvPr/>
        </p:nvSpPr>
        <p:spPr>
          <a:xfrm>
            <a:off x="5867161" y="3305211"/>
            <a:ext cx="3130800" cy="408000"/>
          </a:xfrm>
          <a:prstGeom prst="rect">
            <a:avLst/>
          </a:prstGeom>
          <a:noFill/>
          <a:ln>
            <a:noFill/>
          </a:ln>
        </p:spPr>
        <p:txBody>
          <a:bodyPr anchorCtr="0" anchor="t" bIns="34275" lIns="34275" spcFirstLastPara="1" rIns="34275" wrap="square" tIns="34275">
            <a:spAutoFit/>
          </a:bodyPr>
          <a:lstStyle/>
          <a:p>
            <a:pPr indent="0" lvl="0" marL="0" marR="0" rtl="0" algn="l">
              <a:lnSpc>
                <a:spcPct val="100000"/>
              </a:lnSpc>
              <a:spcBef>
                <a:spcPts val="0"/>
              </a:spcBef>
              <a:spcAft>
                <a:spcPts val="0"/>
              </a:spcAft>
              <a:buClr>
                <a:srgbClr val="000000"/>
              </a:buClr>
              <a:buSzPts val="1100"/>
              <a:buFont typeface="Gill Sans"/>
              <a:buNone/>
            </a:pPr>
            <a:r>
              <a:rPr b="0" i="1" lang="en" sz="1100" u="none" cap="none" strike="noStrike">
                <a:solidFill>
                  <a:srgbClr val="000000"/>
                </a:solidFill>
                <a:latin typeface="Gill Sans"/>
                <a:ea typeface="Gill Sans"/>
                <a:cs typeface="Gill Sans"/>
                <a:sym typeface="Gill Sans"/>
              </a:rPr>
              <a:t>ab initio</a:t>
            </a:r>
            <a:r>
              <a:rPr b="0" i="0" lang="en" sz="1100" u="none" cap="none" strike="noStrike">
                <a:solidFill>
                  <a:srgbClr val="000000"/>
                </a:solidFill>
                <a:latin typeface="Gill Sans"/>
                <a:ea typeface="Gill Sans"/>
                <a:cs typeface="Gill Sans"/>
                <a:sym typeface="Gill Sans"/>
              </a:rPr>
              <a:t> models: 80-t XLZD </a:t>
            </a:r>
            <a:endParaRPr b="0" i="0" sz="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Gill Sans"/>
              <a:buNone/>
            </a:pPr>
            <a:r>
              <a:rPr b="0" i="0" lang="en" sz="1100" u="none" cap="none" strike="noStrike">
                <a:solidFill>
                  <a:srgbClr val="000000"/>
                </a:solidFill>
                <a:latin typeface="Gill Sans"/>
                <a:ea typeface="Gill Sans"/>
                <a:cs typeface="Gill Sans"/>
                <a:sym typeface="Gill Sans"/>
              </a:rPr>
              <a:t>could explore full IH</a:t>
            </a:r>
            <a:endParaRPr b="0" i="0" sz="500" u="none" cap="none" strike="noStrike">
              <a:solidFill>
                <a:srgbClr val="000000"/>
              </a:solidFill>
              <a:latin typeface="Arial"/>
              <a:ea typeface="Arial"/>
              <a:cs typeface="Arial"/>
              <a:sym typeface="Arial"/>
            </a:endParaRPr>
          </a:p>
        </p:txBody>
      </p:sp>
      <p:sp>
        <p:nvSpPr>
          <p:cNvPr id="1048" name="Google Shape;1048;p45"/>
          <p:cNvSpPr/>
          <p:nvPr/>
        </p:nvSpPr>
        <p:spPr>
          <a:xfrm>
            <a:off x="8559522" y="3717360"/>
            <a:ext cx="319200" cy="476100"/>
          </a:xfrm>
          <a:prstGeom prst="ellipse">
            <a:avLst/>
          </a:prstGeom>
          <a:noFill/>
          <a:ln cap="flat" cmpd="sng" w="9525">
            <a:solidFill>
              <a:srgbClr val="77BA5B"/>
            </a:solidFill>
            <a:prstDash val="solid"/>
            <a:round/>
            <a:headEnd len="sm" w="sm" type="none"/>
            <a:tailEnd len="sm" w="sm" type="none"/>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FF2600"/>
              </a:buClr>
              <a:buSzPts val="1000"/>
              <a:buFont typeface="Arial"/>
              <a:buNone/>
            </a:pPr>
            <a:r>
              <a:t/>
            </a:r>
            <a:endParaRPr b="0" i="0" sz="1000" u="none" cap="none" strike="noStrike">
              <a:solidFill>
                <a:srgbClr val="FF2600"/>
              </a:solidFill>
              <a:latin typeface="Arial"/>
              <a:ea typeface="Arial"/>
              <a:cs typeface="Arial"/>
              <a:sym typeface="Arial"/>
            </a:endParaRPr>
          </a:p>
        </p:txBody>
      </p:sp>
      <p:sp>
        <p:nvSpPr>
          <p:cNvPr id="1049" name="Google Shape;1049;p45"/>
          <p:cNvSpPr txBox="1"/>
          <p:nvPr/>
        </p:nvSpPr>
        <p:spPr>
          <a:xfrm>
            <a:off x="7706147" y="4688800"/>
            <a:ext cx="1150800" cy="177000"/>
          </a:xfrm>
          <a:prstGeom prst="rect">
            <a:avLst/>
          </a:prstGeom>
          <a:noFill/>
          <a:ln>
            <a:noFill/>
          </a:ln>
        </p:spPr>
        <p:txBody>
          <a:bodyPr anchorCtr="0" anchor="t" bIns="34275" lIns="34275" spcFirstLastPara="1" rIns="34275" wrap="square" tIns="34275">
            <a:spAutoFit/>
          </a:bodyPr>
          <a:lstStyle/>
          <a:p>
            <a:pPr indent="0" lvl="0" marL="0" marR="0" rtl="0" algn="r">
              <a:lnSpc>
                <a:spcPct val="100000"/>
              </a:lnSpc>
              <a:spcBef>
                <a:spcPts val="0"/>
              </a:spcBef>
              <a:spcAft>
                <a:spcPts val="0"/>
              </a:spcAft>
              <a:buClr>
                <a:srgbClr val="000000"/>
              </a:buClr>
              <a:buSzPts val="700"/>
              <a:buFont typeface="Gill Sans"/>
              <a:buNone/>
            </a:pPr>
            <a:r>
              <a:rPr b="0" i="0" lang="en" sz="700" u="none" cap="none" strike="noStrike">
                <a:solidFill>
                  <a:srgbClr val="000000"/>
                </a:solidFill>
                <a:latin typeface="Gill Sans"/>
                <a:ea typeface="Gill Sans"/>
                <a:cs typeface="Gill Sans"/>
                <a:sym typeface="Gill Sans"/>
              </a:rPr>
              <a:t>A. Belley, PhD thesis (2024)</a:t>
            </a:r>
            <a:endParaRPr b="0" i="0" sz="500" u="none" cap="none" strike="noStrike">
              <a:solidFill>
                <a:srgbClr val="000000"/>
              </a:solidFill>
              <a:latin typeface="Arial"/>
              <a:ea typeface="Arial"/>
              <a:cs typeface="Arial"/>
              <a:sym typeface="Arial"/>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3" name="Shape 1053"/>
        <p:cNvGrpSpPr/>
        <p:nvPr/>
      </p:nvGrpSpPr>
      <p:grpSpPr>
        <a:xfrm>
          <a:off x="0" y="0"/>
          <a:ext cx="0" cy="0"/>
          <a:chOff x="0" y="0"/>
          <a:chExt cx="0" cy="0"/>
        </a:xfrm>
      </p:grpSpPr>
      <p:sp>
        <p:nvSpPr>
          <p:cNvPr id="1054" name="Google Shape;1054;g3e7568fbf7a_0_1630"/>
          <p:cNvSpPr txBox="1"/>
          <p:nvPr>
            <p:ph type="title"/>
          </p:nvPr>
        </p:nvSpPr>
        <p:spPr>
          <a:xfrm>
            <a:off x="165104" y="133350"/>
            <a:ext cx="8813700" cy="561900"/>
          </a:xfrm>
          <a:prstGeom prst="rect">
            <a:avLst/>
          </a:prstGeom>
          <a:noFill/>
          <a:ln>
            <a:noFill/>
          </a:ln>
        </p:spPr>
        <p:txBody>
          <a:bodyPr anchorCtr="0" anchor="ctr" bIns="38100" lIns="38100" spcFirstLastPara="1" rIns="38100" wrap="square" tIns="38100">
            <a:normAutofit/>
          </a:bodyPr>
          <a:lstStyle/>
          <a:p>
            <a:pPr indent="0" lvl="0" marL="0" rtl="0" algn="ctr">
              <a:lnSpc>
                <a:spcPct val="100000"/>
              </a:lnSpc>
              <a:spcBef>
                <a:spcPts val="0"/>
              </a:spcBef>
              <a:spcAft>
                <a:spcPts val="0"/>
              </a:spcAft>
              <a:buSzPts val="700"/>
              <a:buNone/>
            </a:pPr>
            <a:r>
              <a:rPr lang="en"/>
              <a:t>XLZD 0ν-DBD Sensitivity  (Double Beta Decay)</a:t>
            </a:r>
            <a:endParaRPr/>
          </a:p>
        </p:txBody>
      </p:sp>
      <p:sp>
        <p:nvSpPr>
          <p:cNvPr id="1055" name="Google Shape;1055;g3e7568fbf7a_0_1630"/>
          <p:cNvSpPr txBox="1"/>
          <p:nvPr>
            <p:ph idx="1" type="body"/>
          </p:nvPr>
        </p:nvSpPr>
        <p:spPr>
          <a:xfrm>
            <a:off x="203343" y="918758"/>
            <a:ext cx="8737200" cy="3781500"/>
          </a:xfrm>
          <a:prstGeom prst="rect">
            <a:avLst/>
          </a:prstGeom>
          <a:noFill/>
          <a:ln>
            <a:noFill/>
          </a:ln>
        </p:spPr>
        <p:txBody>
          <a:bodyPr anchorCtr="0" anchor="t" bIns="38100" lIns="38100" spcFirstLastPara="1" rIns="38100" wrap="square" tIns="38100">
            <a:normAutofit/>
          </a:bodyPr>
          <a:lstStyle/>
          <a:p>
            <a:pPr indent="0" lvl="0" marL="0" rtl="0" algn="l">
              <a:lnSpc>
                <a:spcPct val="100000"/>
              </a:lnSpc>
              <a:spcBef>
                <a:spcPts val="1300"/>
              </a:spcBef>
              <a:spcAft>
                <a:spcPts val="0"/>
              </a:spcAft>
              <a:buSzPts val="2100"/>
              <a:buNone/>
            </a:pPr>
            <a:r>
              <a:t/>
            </a:r>
            <a:endParaRPr/>
          </a:p>
        </p:txBody>
      </p:sp>
      <p:sp>
        <p:nvSpPr>
          <p:cNvPr id="1056" name="Google Shape;1056;g3e7568fbf7a_0_1630"/>
          <p:cNvSpPr txBox="1"/>
          <p:nvPr>
            <p:ph idx="12" type="sldNum"/>
          </p:nvPr>
        </p:nvSpPr>
        <p:spPr>
          <a:xfrm>
            <a:off x="8888942" y="4918169"/>
            <a:ext cx="195300" cy="215400"/>
          </a:xfrm>
          <a:prstGeom prst="rect">
            <a:avLst/>
          </a:prstGeom>
          <a:noFill/>
          <a:ln>
            <a:noFill/>
          </a:ln>
        </p:spPr>
        <p:txBody>
          <a:bodyPr anchorCtr="0" anchor="t" bIns="38100" lIns="38100" spcFirstLastPara="1" rIns="38100" wrap="square" tIns="38100">
            <a:spAutoFit/>
          </a:bodyPr>
          <a:lstStyle/>
          <a:p>
            <a:pPr indent="0" lvl="0" marL="0" rtl="0" algn="ctr">
              <a:lnSpc>
                <a:spcPct val="100000"/>
              </a:lnSpc>
              <a:spcBef>
                <a:spcPts val="0"/>
              </a:spcBef>
              <a:spcAft>
                <a:spcPts val="0"/>
              </a:spcAft>
              <a:buClr>
                <a:srgbClr val="000000"/>
              </a:buClr>
              <a:buSzPts val="900"/>
              <a:buFont typeface="Gill Sans"/>
              <a:buNone/>
            </a:pPr>
            <a:fld id="{00000000-1234-1234-1234-123412341234}" type="slidenum">
              <a:rPr lang="en"/>
              <a:t>‹#›</a:t>
            </a:fld>
            <a:endParaRPr/>
          </a:p>
        </p:txBody>
      </p:sp>
      <p:pic>
        <p:nvPicPr>
          <p:cNvPr descr="2410.19016v2 (dragged) 2.pdf" id="1057" name="Google Shape;1057;g3e7568fbf7a_0_1630"/>
          <p:cNvPicPr preferRelativeResize="0"/>
          <p:nvPr/>
        </p:nvPicPr>
        <p:blipFill rotWithShape="1">
          <a:blip r:embed="rId3">
            <a:alphaModFix/>
          </a:blip>
          <a:srcRect b="0" l="0" r="0" t="0"/>
          <a:stretch/>
        </p:blipFill>
        <p:spPr>
          <a:xfrm>
            <a:off x="1228025" y="752577"/>
            <a:ext cx="3699925" cy="2949575"/>
          </a:xfrm>
          <a:prstGeom prst="rect">
            <a:avLst/>
          </a:prstGeom>
          <a:noFill/>
          <a:ln>
            <a:noFill/>
          </a:ln>
        </p:spPr>
      </p:pic>
      <p:pic>
        <p:nvPicPr>
          <p:cNvPr descr="Screenshot 2026-05-20 at 1.37.18 PM.png" id="1058" name="Google Shape;1058;g3e7568fbf7a_0_1630"/>
          <p:cNvPicPr preferRelativeResize="0"/>
          <p:nvPr/>
        </p:nvPicPr>
        <p:blipFill rotWithShape="1">
          <a:blip r:embed="rId4">
            <a:alphaModFix/>
          </a:blip>
          <a:srcRect b="0" l="0" r="0" t="0"/>
          <a:stretch/>
        </p:blipFill>
        <p:spPr>
          <a:xfrm>
            <a:off x="5140850" y="1857250"/>
            <a:ext cx="3799700" cy="1368150"/>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2" name="Shape 1062"/>
        <p:cNvGrpSpPr/>
        <p:nvPr/>
      </p:nvGrpSpPr>
      <p:grpSpPr>
        <a:xfrm>
          <a:off x="0" y="0"/>
          <a:ext cx="0" cy="0"/>
          <a:chOff x="0" y="0"/>
          <a:chExt cx="0" cy="0"/>
        </a:xfrm>
      </p:grpSpPr>
      <p:sp>
        <p:nvSpPr>
          <p:cNvPr id="1063" name="Google Shape;1063;g3e7568fbf7a_0_1320"/>
          <p:cNvSpPr txBox="1"/>
          <p:nvPr>
            <p:ph type="ctrTitle"/>
          </p:nvPr>
        </p:nvSpPr>
        <p:spPr>
          <a:xfrm>
            <a:off x="457200" y="2018702"/>
            <a:ext cx="8229600" cy="1578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800"/>
              <a:buNone/>
            </a:pPr>
            <a:r>
              <a:rPr lang="en"/>
              <a:t>DS20k Reference</a:t>
            </a:r>
            <a:endParaRPr/>
          </a:p>
        </p:txBody>
      </p:sp>
      <p:sp>
        <p:nvSpPr>
          <p:cNvPr id="1064" name="Google Shape;1064;g3e7568fbf7a_0_1320"/>
          <p:cNvSpPr txBox="1"/>
          <p:nvPr>
            <p:ph idx="1" type="subTitle"/>
          </p:nvPr>
        </p:nvSpPr>
        <p:spPr>
          <a:xfrm>
            <a:off x="457200" y="3716392"/>
            <a:ext cx="8229600" cy="123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000"/>
              <a:buNone/>
            </a:pPr>
            <a:r>
              <a:t/>
            </a:r>
            <a:endParaRPr/>
          </a:p>
        </p:txBody>
      </p:sp>
      <p:sp>
        <p:nvSpPr>
          <p:cNvPr id="1065" name="Google Shape;1065;g3e7568fbf7a_0_1320"/>
          <p:cNvSpPr txBox="1"/>
          <p:nvPr>
            <p:ph idx="12" type="sldNum"/>
          </p:nvPr>
        </p:nvSpPr>
        <p:spPr>
          <a:xfrm>
            <a:off x="8686800" y="4898569"/>
            <a:ext cx="457200" cy="2451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300"/>
              <a:buNone/>
            </a:pPr>
            <a:fld id="{00000000-1234-1234-1234-123412341234}" type="slidenum">
              <a:rPr lang="en"/>
              <a:t>‹#›</a:t>
            </a:fld>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9" name="Shape 1069"/>
        <p:cNvGrpSpPr/>
        <p:nvPr/>
      </p:nvGrpSpPr>
      <p:grpSpPr>
        <a:xfrm>
          <a:off x="0" y="0"/>
          <a:ext cx="0" cy="0"/>
          <a:chOff x="0" y="0"/>
          <a:chExt cx="0" cy="0"/>
        </a:xfrm>
      </p:grpSpPr>
      <p:sp>
        <p:nvSpPr>
          <p:cNvPr id="1070" name="Google Shape;1070;p20"/>
          <p:cNvSpPr txBox="1"/>
          <p:nvPr>
            <p:ph type="title"/>
          </p:nvPr>
        </p:nvSpPr>
        <p:spPr>
          <a:xfrm>
            <a:off x="452438" y="121004"/>
            <a:ext cx="8239200" cy="786300"/>
          </a:xfrm>
          <a:prstGeom prst="rect">
            <a:avLst/>
          </a:prstGeom>
          <a:noFill/>
          <a:ln>
            <a:noFill/>
          </a:ln>
        </p:spPr>
        <p:txBody>
          <a:bodyPr anchorCtr="0" anchor="t" bIns="19050" lIns="19050" spcFirstLastPara="1" rIns="19050" wrap="square" tIns="19050">
            <a:normAutofit fontScale="90000"/>
          </a:bodyPr>
          <a:lstStyle/>
          <a:p>
            <a:pPr indent="0" lvl="0" marL="0" marR="0" rtl="0" algn="l">
              <a:lnSpc>
                <a:spcPct val="80000"/>
              </a:lnSpc>
              <a:spcBef>
                <a:spcPts val="0"/>
              </a:spcBef>
              <a:spcAft>
                <a:spcPts val="0"/>
              </a:spcAft>
              <a:buClr>
                <a:srgbClr val="5E5E5E"/>
              </a:buClr>
              <a:buSzPct val="100000"/>
              <a:buFont typeface="Helvetica Neue"/>
              <a:buNone/>
            </a:pPr>
            <a:r>
              <a:rPr lang="en" sz="3800"/>
              <a:t>DS20k </a:t>
            </a:r>
            <a:r>
              <a:rPr lang="en" sz="3800"/>
              <a:t>Science Reach - High Mass Searches</a:t>
            </a:r>
            <a:endParaRPr/>
          </a:p>
        </p:txBody>
      </p:sp>
      <p:sp>
        <p:nvSpPr>
          <p:cNvPr id="1071" name="Google Shape;1071;p20"/>
          <p:cNvSpPr txBox="1"/>
          <p:nvPr>
            <p:ph idx="12" type="sldNum"/>
          </p:nvPr>
        </p:nvSpPr>
        <p:spPr>
          <a:xfrm>
            <a:off x="766331" y="4860000"/>
            <a:ext cx="90600" cy="146100"/>
          </a:xfrm>
          <a:prstGeom prst="rect">
            <a:avLst/>
          </a:prstGeom>
          <a:noFill/>
          <a:ln>
            <a:noFill/>
          </a:ln>
        </p:spPr>
        <p:txBody>
          <a:bodyPr anchorCtr="0" anchor="b" bIns="19050" lIns="19050" spcFirstLastPara="1" rIns="19050" wrap="square" tIns="19050">
            <a:spAutoFit/>
          </a:bodyPr>
          <a:lstStyle/>
          <a:p>
            <a:pPr indent="0" lvl="0" marL="0" rtl="0" algn="ctr">
              <a:lnSpc>
                <a:spcPct val="100000"/>
              </a:lnSpc>
              <a:spcBef>
                <a:spcPts val="0"/>
              </a:spcBef>
              <a:spcAft>
                <a:spcPts val="0"/>
              </a:spcAft>
              <a:buClr>
                <a:srgbClr val="000000"/>
              </a:buClr>
              <a:buSzPts val="700"/>
              <a:buFont typeface="Helvetica Neue"/>
              <a:buNone/>
            </a:pPr>
            <a:fld id="{00000000-1234-1234-1234-123412341234}" type="slidenum">
              <a:rPr lang="en" sz="700">
                <a:solidFill>
                  <a:srgbClr val="000000"/>
                </a:solidFill>
              </a:rPr>
              <a:t>‹#›</a:t>
            </a:fld>
            <a:endParaRPr/>
          </a:p>
        </p:txBody>
      </p:sp>
      <p:pic>
        <p:nvPicPr>
          <p:cNvPr descr="Sensitivity Projection HDM Significance.pdf" id="1072" name="Google Shape;1072;p20"/>
          <p:cNvPicPr preferRelativeResize="0"/>
          <p:nvPr/>
        </p:nvPicPr>
        <p:blipFill rotWithShape="1">
          <a:blip r:embed="rId3">
            <a:alphaModFix/>
          </a:blip>
          <a:srcRect b="0" l="0" r="0" t="0"/>
          <a:stretch/>
        </p:blipFill>
        <p:spPr>
          <a:xfrm>
            <a:off x="4554092" y="1021410"/>
            <a:ext cx="4286252" cy="2755448"/>
          </a:xfrm>
          <a:prstGeom prst="rect">
            <a:avLst/>
          </a:prstGeom>
          <a:noFill/>
          <a:ln>
            <a:noFill/>
          </a:ln>
        </p:spPr>
      </p:pic>
      <p:pic>
        <p:nvPicPr>
          <p:cNvPr descr="Sensitivity Projection HDM Exclusion.pdf" id="1073" name="Google Shape;1073;p20"/>
          <p:cNvPicPr preferRelativeResize="0"/>
          <p:nvPr/>
        </p:nvPicPr>
        <p:blipFill rotWithShape="1">
          <a:blip r:embed="rId4">
            <a:alphaModFix/>
          </a:blip>
          <a:srcRect b="0" l="0" r="0" t="0"/>
          <a:stretch/>
        </p:blipFill>
        <p:spPr>
          <a:xfrm>
            <a:off x="303658" y="1021410"/>
            <a:ext cx="4286252" cy="2755448"/>
          </a:xfrm>
          <a:prstGeom prst="rect">
            <a:avLst/>
          </a:prstGeom>
          <a:noFill/>
          <a:ln>
            <a:noFill/>
          </a:ln>
        </p:spPr>
      </p:pic>
      <p:sp>
        <p:nvSpPr>
          <p:cNvPr id="1074" name="Google Shape;1074;p20"/>
          <p:cNvSpPr txBox="1"/>
          <p:nvPr/>
        </p:nvSpPr>
        <p:spPr>
          <a:xfrm>
            <a:off x="807690" y="3729081"/>
            <a:ext cx="7945800" cy="974400"/>
          </a:xfrm>
          <a:prstGeom prst="rect">
            <a:avLst/>
          </a:prstGeom>
          <a:noFill/>
          <a:ln>
            <a:noFill/>
          </a:ln>
        </p:spPr>
        <p:txBody>
          <a:bodyPr anchorCtr="0" anchor="ctr" bIns="19050" lIns="19050" spcFirstLastPara="1" rIns="19050" wrap="square" tIns="19050">
            <a:spAutoFit/>
          </a:bodyPr>
          <a:lstStyle/>
          <a:p>
            <a:pPr indent="0" lvl="0" marL="0" marR="0" rtl="0" algn="just">
              <a:lnSpc>
                <a:spcPct val="110000"/>
              </a:lnSpc>
              <a:spcBef>
                <a:spcPts val="0"/>
              </a:spcBef>
              <a:spcAft>
                <a:spcPts val="0"/>
              </a:spcAft>
              <a:buClr>
                <a:srgbClr val="000000"/>
              </a:buClr>
              <a:buSzPts val="800"/>
              <a:buFont typeface="Helvetica Neue"/>
              <a:buNone/>
            </a:pPr>
            <a:r>
              <a:rPr b="0" i="1" lang="en" sz="800" u="none" cap="none" strike="noStrike">
                <a:solidFill>
                  <a:srgbClr val="000000"/>
                </a:solidFill>
                <a:latin typeface="Helvetica Neue"/>
                <a:ea typeface="Helvetica Neue"/>
                <a:cs typeface="Helvetica Neue"/>
                <a:sym typeface="Helvetica Neue"/>
              </a:rPr>
              <a:t>DS-20k sensitivity (left: 90 % C.L. exclusion; right: 3 σ significance evidence for a signal) to spin-independent WIMPs for different live-times, 1 and 10 yr, and for different target volumes, fiducial and extended volume. The DS-20k projected 90 % C.L. exclusion is compared with the world-leading dark matter results published by LZ, XENONnT, and PandaX-4T. The DS-20k 3 σ detection sensitivity is instead compared against the published values of the ultimate projected sensitivities of the two U.S. experiments: for LZ, 2.7 yr run, 15.3 t yr exposure; for XENONnT, 5 yr run, 20.2 t yr exposure. Also represented are the neutrino “fog” for an argon detector, shown by the blue-shaded regions of different density, and the 1-, 2-, and 3-σ favored regions from the pMSSM11 model constrained by astrophysical measurements and the ∼36/fbarn LHC dataset at 13 TeV, shown by the ochre-filled contours. Green and blue rectangles identify regions where complex and real WIMPs can be thermally produced at the relic abundance, subject to current constraints from indirect and collider searches.</a:t>
            </a:r>
            <a:endParaRPr b="0" i="0" sz="5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wiss">
  <a:themeElements>
    <a:clrScheme name="Custom 218">
      <a:dk1>
        <a:srgbClr val="000000"/>
      </a:dk1>
      <a:lt1>
        <a:srgbClr val="FFFFFF"/>
      </a:lt1>
      <a:dk2>
        <a:srgbClr val="5B595A"/>
      </a:dk2>
      <a:lt2>
        <a:srgbClr val="CFD4D4"/>
      </a:lt2>
      <a:accent1>
        <a:srgbClr val="CC0202"/>
      </a:accent1>
      <a:accent2>
        <a:srgbClr val="228AFF"/>
      </a:accent2>
      <a:accent3>
        <a:srgbClr val="FBC82F"/>
      </a:accent3>
      <a:accent4>
        <a:srgbClr val="253E91"/>
      </a:accent4>
      <a:accent5>
        <a:srgbClr val="F68D0C"/>
      </a:accent5>
      <a:accent6>
        <a:srgbClr val="257E12"/>
      </a:accent6>
      <a:hlink>
        <a:srgbClr val="144C72"/>
      </a:hlink>
      <a:folHlink>
        <a:srgbClr val="8C9D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A7A7A7"/>
      </a:dk2>
      <a:lt2>
        <a:srgbClr val="535353"/>
      </a:lt2>
      <a:accent1>
        <a:srgbClr val="4285F4"/>
      </a:accent1>
      <a:accent2>
        <a:srgbClr val="212121"/>
      </a:accent2>
      <a:accent3>
        <a:srgbClr val="78909C"/>
      </a:accent3>
      <a:accent4>
        <a:srgbClr val="FFAB40"/>
      </a:accent4>
      <a:accent5>
        <a:srgbClr val="0097A7"/>
      </a:accent5>
      <a:accent6>
        <a:srgbClr val="EEFF41"/>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Custom">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A7A7A7"/>
      </a:dk2>
      <a:lt2>
        <a:srgbClr val="535353"/>
      </a:lt2>
      <a:accent1>
        <a:srgbClr val="FFAB40"/>
      </a:accent1>
      <a:accent2>
        <a:srgbClr val="212121"/>
      </a:accent2>
      <a:accent3>
        <a:srgbClr val="78909C"/>
      </a:accent3>
      <a:accent4>
        <a:srgbClr val="8F6024"/>
      </a:accent4>
      <a:accent5>
        <a:srgbClr val="0097A7"/>
      </a:accent5>
      <a:accent6>
        <a:srgbClr val="EEFF41"/>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